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8" r:id="rId2"/>
    <p:sldId id="267" r:id="rId3"/>
    <p:sldId id="261" r:id="rId4"/>
    <p:sldId id="279" r:id="rId5"/>
    <p:sldId id="259" r:id="rId6"/>
    <p:sldId id="281" r:id="rId7"/>
    <p:sldId id="284" r:id="rId8"/>
  </p:sldIdLst>
  <p:sldSz cx="12192000" cy="6858000"/>
  <p:notesSz cx="6858000" cy="9144000"/>
  <p:embeddedFontLst>
    <p:embeddedFont>
      <p:font typeface="Space Grotesk Bold" pitchFamily="2" charset="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86320" autoAdjust="0"/>
  </p:normalViewPr>
  <p:slideViewPr>
    <p:cSldViewPr snapToGrid="0" showGuides="1">
      <p:cViewPr varScale="1">
        <p:scale>
          <a:sx n="92" d="100"/>
          <a:sy n="92" d="100"/>
        </p:scale>
        <p:origin x="1422" y="78"/>
      </p:cViewPr>
      <p:guideLst>
        <p:guide orient="horz" pos="3816"/>
        <p:guide pos="438"/>
        <p:guide pos="71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02609B2C-CB1F-102B-8AFD-04A8153F25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F47D86F-CA4E-7079-7F0B-9F57DE3797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6B6B4-2FFD-45DD-9D36-E52D76647479}" type="datetimeFigureOut">
              <a:rPr lang="pt-PT" smtClean="0"/>
              <a:t>01/12/2025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ECCAB14-DC14-C05C-5A2D-B1E2145BF3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AC979C3-1C69-54DA-E154-9089ECCF9C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8D457-A0E5-4772-90B1-5C4CB5478C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867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B4B6F-4094-4C61-8080-05AD321AB852}" type="datetimeFigureOut">
              <a:rPr lang="pt-PT" smtClean="0"/>
              <a:t>01/12/2025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A5658-A11B-4621-A5A5-E83F0F69A24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346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é o meu </a:t>
            </a:r>
            <a:r>
              <a:rPr lang="pt-PT" dirty="0" err="1"/>
              <a:t>mini-jogo</a:t>
            </a:r>
            <a:r>
              <a:rPr lang="pt-PT" dirty="0"/>
              <a:t> de </a:t>
            </a:r>
            <a:r>
              <a:rPr lang="pt-PT" dirty="0" err="1"/>
              <a:t>pitstop</a:t>
            </a:r>
            <a:r>
              <a:rPr lang="pt-PT" dirty="0"/>
              <a:t> inspirado na Fórmula 1, desenvolvido em JavaScript básico com recurso à biblioteca p5.js. Ao longo desta apresentação vou explicar o conceito, o funcionamento técnico do jogo e os principais desafios enfrentados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A5658-A11B-4621-A5A5-E83F0F69A24E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142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conceito surgiu da ideia de replicar a pressão e rapidez de um </a:t>
            </a:r>
            <a:r>
              <a:rPr lang="pt-PT" dirty="0" err="1"/>
              <a:t>pitstop</a:t>
            </a:r>
            <a:r>
              <a:rPr lang="pt-PT" dirty="0"/>
              <a:t> real. Quis criar um jogo simples, mas dinâmico, onde o jogador tem de reagir rapidamente a pedidos aleatórios de troca de peças. Inspirei-me também em jogos de reflexos e na famosa sequência de cinco luzes da Fórmula 1.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A5658-A11B-4621-A5A5-E83F0F69A24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1796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jogo começa quando o jogador pressiona a tecla de espaço. Primeiro surge a sequência das cinco luzes, acompanhada de som. Depois inicia-se o </a:t>
            </a:r>
            <a:r>
              <a:rPr lang="pt-PT" dirty="0" err="1"/>
              <a:t>pitstop</a:t>
            </a:r>
            <a:r>
              <a:rPr lang="pt-PT" dirty="0"/>
              <a:t>, onde aparece uma peça aleatória do carro e o jogador tem de premir a tecla correspondente. O jogo regista o tempo, conta erros e guarda o recorde em </a:t>
            </a:r>
            <a:r>
              <a:rPr lang="pt-PT" dirty="0" err="1"/>
              <a:t>localStorage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A5658-A11B-4621-A5A5-E83F0F69A24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07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arquitetura divide-se em funções principais. O </a:t>
            </a:r>
            <a:r>
              <a:rPr lang="pt-P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preload</a:t>
            </a:r>
            <a:r>
              <a:rPr lang="pt-P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pt-PT" dirty="0"/>
              <a:t> carrega todos os recursos gráficos e de áudio. O </a:t>
            </a:r>
            <a:r>
              <a:rPr lang="pt-P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setup</a:t>
            </a:r>
            <a:r>
              <a:rPr lang="pt-P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pt-PT" dirty="0"/>
              <a:t> prepara o </a:t>
            </a:r>
            <a:r>
              <a:rPr lang="pt-PT" dirty="0" err="1"/>
              <a:t>canvas</a:t>
            </a:r>
            <a:r>
              <a:rPr lang="pt-PT" dirty="0"/>
              <a:t> e o recorde do jogador. Já o </a:t>
            </a:r>
            <a:r>
              <a:rPr lang="pt-P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</a:t>
            </a:r>
            <a:r>
              <a:rPr lang="pt-P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pt-PT" dirty="0"/>
              <a:t> é o coração visual do jogo, desenhando cada estado consoante o momento. A função </a:t>
            </a:r>
            <a:r>
              <a:rPr lang="pt-P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keyPressed</a:t>
            </a:r>
            <a:r>
              <a:rPr lang="pt-P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pt-PT" dirty="0"/>
              <a:t> trata das teclas, e o resto divide a lógica em pequenas funções para manter o código limpo.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A5658-A11B-4621-A5A5-E83F0F69A24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469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parte visual foi construída com imagens SVG para garantir boa qualidade em qualquer resolução. Quando uma peça é pedida, essa zona do carro aparece em verde através de uma camada de </a:t>
            </a:r>
            <a:r>
              <a:rPr lang="pt-PT" dirty="0" err="1"/>
              <a:t>tint</a:t>
            </a:r>
            <a:r>
              <a:rPr lang="pt-PT" dirty="0"/>
              <a:t>. Adicionei também um fundo próprio para tornar o ambiente mais imersivo.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A5658-A11B-4621-A5A5-E83F0F69A24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323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projeto permitiu aplicar os conceitos da unidade curricular e explorar criatividade. O resultado é um </a:t>
            </a:r>
            <a:r>
              <a:rPr lang="pt-PT" dirty="0" err="1"/>
              <a:t>mini-jogo</a:t>
            </a:r>
            <a:r>
              <a:rPr lang="pt-PT" dirty="0"/>
              <a:t> funcional, expansível e com potencial para crescimento. </a:t>
            </a:r>
            <a:r>
              <a:rPr lang="pt-PT"/>
              <a:t>Foi um desafio enriquecedor e bastante completo.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A5658-A11B-4621-A5A5-E83F0F69A24E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8809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A5658-A11B-4621-A5A5-E83F0F69A24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365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167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F0EB80-1668-DBBC-0975-16794CFA06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8262" y="1010510"/>
            <a:ext cx="4273648" cy="2909027"/>
          </a:xfrm>
          <a:custGeom>
            <a:avLst/>
            <a:gdLst>
              <a:gd name="connsiteX0" fmla="*/ 0 w 4273648"/>
              <a:gd name="connsiteY0" fmla="*/ 0 h 2909027"/>
              <a:gd name="connsiteX1" fmla="*/ 4273648 w 4273648"/>
              <a:gd name="connsiteY1" fmla="*/ 0 h 2909027"/>
              <a:gd name="connsiteX2" fmla="*/ 4273648 w 4273648"/>
              <a:gd name="connsiteY2" fmla="*/ 2909027 h 2909027"/>
              <a:gd name="connsiteX3" fmla="*/ 0 w 4273648"/>
              <a:gd name="connsiteY3" fmla="*/ 2909027 h 290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3648" h="2909027">
                <a:moveTo>
                  <a:pt x="0" y="0"/>
                </a:moveTo>
                <a:lnTo>
                  <a:pt x="4273648" y="0"/>
                </a:lnTo>
                <a:lnTo>
                  <a:pt x="4273648" y="2909027"/>
                </a:lnTo>
                <a:lnTo>
                  <a:pt x="0" y="29090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7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02D1809-4269-365C-FE56-E6477EB7D5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03007" y="3"/>
            <a:ext cx="5888993" cy="4210085"/>
          </a:xfrm>
          <a:custGeom>
            <a:avLst/>
            <a:gdLst>
              <a:gd name="connsiteX0" fmla="*/ 0 w 5888993"/>
              <a:gd name="connsiteY0" fmla="*/ 0 h 4210085"/>
              <a:gd name="connsiteX1" fmla="*/ 5888993 w 5888993"/>
              <a:gd name="connsiteY1" fmla="*/ 0 h 4210085"/>
              <a:gd name="connsiteX2" fmla="*/ 5888993 w 5888993"/>
              <a:gd name="connsiteY2" fmla="*/ 4210085 h 4210085"/>
              <a:gd name="connsiteX3" fmla="*/ 701695 w 5888993"/>
              <a:gd name="connsiteY3" fmla="*/ 4210085 h 4210085"/>
              <a:gd name="connsiteX4" fmla="*/ 0 w 5888993"/>
              <a:gd name="connsiteY4" fmla="*/ 3508390 h 421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993" h="4210085">
                <a:moveTo>
                  <a:pt x="0" y="0"/>
                </a:moveTo>
                <a:lnTo>
                  <a:pt x="5888993" y="0"/>
                </a:lnTo>
                <a:lnTo>
                  <a:pt x="5888993" y="4210085"/>
                </a:lnTo>
                <a:lnTo>
                  <a:pt x="701695" y="4210085"/>
                </a:lnTo>
                <a:cubicBezTo>
                  <a:pt x="314160" y="4210085"/>
                  <a:pt x="0" y="3895925"/>
                  <a:pt x="0" y="350839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32CB241-95AA-FF4C-8F43-7DEE865D90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4095317"/>
            <a:ext cx="5254169" cy="2762681"/>
          </a:xfrm>
          <a:custGeom>
            <a:avLst/>
            <a:gdLst>
              <a:gd name="connsiteX0" fmla="*/ 0 w 5254169"/>
              <a:gd name="connsiteY0" fmla="*/ 0 h 2762681"/>
              <a:gd name="connsiteX1" fmla="*/ 4675525 w 5254169"/>
              <a:gd name="connsiteY1" fmla="*/ 0 h 2762681"/>
              <a:gd name="connsiteX2" fmla="*/ 5254169 w 5254169"/>
              <a:gd name="connsiteY2" fmla="*/ 578644 h 2762681"/>
              <a:gd name="connsiteX3" fmla="*/ 5254169 w 5254169"/>
              <a:gd name="connsiteY3" fmla="*/ 2762681 h 2762681"/>
              <a:gd name="connsiteX4" fmla="*/ 0 w 5254169"/>
              <a:gd name="connsiteY4" fmla="*/ 2762681 h 27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4169" h="2762681">
                <a:moveTo>
                  <a:pt x="0" y="0"/>
                </a:moveTo>
                <a:lnTo>
                  <a:pt x="4675525" y="0"/>
                </a:lnTo>
                <a:cubicBezTo>
                  <a:pt x="4995101" y="0"/>
                  <a:pt x="5254169" y="259068"/>
                  <a:pt x="5254169" y="578644"/>
                </a:cubicBezTo>
                <a:lnTo>
                  <a:pt x="5254169" y="2762681"/>
                </a:lnTo>
                <a:lnTo>
                  <a:pt x="0" y="2762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5386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A53673-110D-F056-AD90-74D4EFC90A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91163" y="2471351"/>
            <a:ext cx="2526506" cy="4386649"/>
          </a:xfrm>
          <a:custGeom>
            <a:avLst/>
            <a:gdLst>
              <a:gd name="connsiteX0" fmla="*/ 454443 w 2526506"/>
              <a:gd name="connsiteY0" fmla="*/ 0 h 4386649"/>
              <a:gd name="connsiteX1" fmla="*/ 2072063 w 2526506"/>
              <a:gd name="connsiteY1" fmla="*/ 0 h 4386649"/>
              <a:gd name="connsiteX2" fmla="*/ 2526506 w 2526506"/>
              <a:gd name="connsiteY2" fmla="*/ 454443 h 4386649"/>
              <a:gd name="connsiteX3" fmla="*/ 2526506 w 2526506"/>
              <a:gd name="connsiteY3" fmla="*/ 4386649 h 4386649"/>
              <a:gd name="connsiteX4" fmla="*/ 0 w 2526506"/>
              <a:gd name="connsiteY4" fmla="*/ 4386649 h 4386649"/>
              <a:gd name="connsiteX5" fmla="*/ 0 w 2526506"/>
              <a:gd name="connsiteY5" fmla="*/ 454443 h 4386649"/>
              <a:gd name="connsiteX6" fmla="*/ 454443 w 2526506"/>
              <a:gd name="connsiteY6" fmla="*/ 0 h 438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6506" h="4386649">
                <a:moveTo>
                  <a:pt x="454443" y="0"/>
                </a:moveTo>
                <a:lnTo>
                  <a:pt x="2072063" y="0"/>
                </a:lnTo>
                <a:cubicBezTo>
                  <a:pt x="2323045" y="0"/>
                  <a:pt x="2526506" y="203461"/>
                  <a:pt x="2526506" y="454443"/>
                </a:cubicBezTo>
                <a:lnTo>
                  <a:pt x="2526506" y="4386649"/>
                </a:lnTo>
                <a:lnTo>
                  <a:pt x="0" y="4386649"/>
                </a:lnTo>
                <a:lnTo>
                  <a:pt x="0" y="454443"/>
                </a:lnTo>
                <a:cubicBezTo>
                  <a:pt x="0" y="203461"/>
                  <a:pt x="203461" y="0"/>
                  <a:pt x="4544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DB41744-7118-112E-5B7A-D17BE7D9CC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1782" y="-1"/>
            <a:ext cx="2526506" cy="4672013"/>
          </a:xfrm>
          <a:custGeom>
            <a:avLst/>
            <a:gdLst>
              <a:gd name="connsiteX0" fmla="*/ 0 w 2526506"/>
              <a:gd name="connsiteY0" fmla="*/ 0 h 4672013"/>
              <a:gd name="connsiteX1" fmla="*/ 2526506 w 2526506"/>
              <a:gd name="connsiteY1" fmla="*/ 0 h 4672013"/>
              <a:gd name="connsiteX2" fmla="*/ 2526506 w 2526506"/>
              <a:gd name="connsiteY2" fmla="*/ 4265195 h 4672013"/>
              <a:gd name="connsiteX3" fmla="*/ 2119688 w 2526506"/>
              <a:gd name="connsiteY3" fmla="*/ 4672013 h 4672013"/>
              <a:gd name="connsiteX4" fmla="*/ 406818 w 2526506"/>
              <a:gd name="connsiteY4" fmla="*/ 4672013 h 4672013"/>
              <a:gd name="connsiteX5" fmla="*/ 0 w 2526506"/>
              <a:gd name="connsiteY5" fmla="*/ 4265195 h 467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506" h="4672013">
                <a:moveTo>
                  <a:pt x="0" y="0"/>
                </a:moveTo>
                <a:lnTo>
                  <a:pt x="2526506" y="0"/>
                </a:lnTo>
                <a:lnTo>
                  <a:pt x="2526506" y="4265195"/>
                </a:lnTo>
                <a:cubicBezTo>
                  <a:pt x="2526506" y="4489874"/>
                  <a:pt x="2344367" y="4672013"/>
                  <a:pt x="2119688" y="4672013"/>
                </a:cubicBezTo>
                <a:lnTo>
                  <a:pt x="406818" y="4672013"/>
                </a:lnTo>
                <a:cubicBezTo>
                  <a:pt x="182139" y="4672013"/>
                  <a:pt x="0" y="4489874"/>
                  <a:pt x="0" y="426519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1073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DD0CF5-DF4A-3615-018F-81DF2C8B00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5330" y="2258414"/>
            <a:ext cx="7986667" cy="4231286"/>
          </a:xfrm>
          <a:custGeom>
            <a:avLst/>
            <a:gdLst>
              <a:gd name="connsiteX0" fmla="*/ 0 w 7986667"/>
              <a:gd name="connsiteY0" fmla="*/ 0 h 4231286"/>
              <a:gd name="connsiteX1" fmla="*/ 7986667 w 7986667"/>
              <a:gd name="connsiteY1" fmla="*/ 0 h 4231286"/>
              <a:gd name="connsiteX2" fmla="*/ 7986667 w 7986667"/>
              <a:gd name="connsiteY2" fmla="*/ 4231286 h 4231286"/>
              <a:gd name="connsiteX3" fmla="*/ 0 w 7986667"/>
              <a:gd name="connsiteY3" fmla="*/ 4231286 h 423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6667" h="4231286">
                <a:moveTo>
                  <a:pt x="0" y="0"/>
                </a:moveTo>
                <a:lnTo>
                  <a:pt x="7986667" y="0"/>
                </a:lnTo>
                <a:lnTo>
                  <a:pt x="7986667" y="4231286"/>
                </a:lnTo>
                <a:lnTo>
                  <a:pt x="0" y="423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1137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4AE8314-62DF-A6DA-7104-A2409BE9F0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82154" y="2310631"/>
            <a:ext cx="2918769" cy="2963764"/>
          </a:xfrm>
          <a:custGeom>
            <a:avLst/>
            <a:gdLst>
              <a:gd name="connsiteX0" fmla="*/ 0 w 2918769"/>
              <a:gd name="connsiteY0" fmla="*/ 0 h 2963764"/>
              <a:gd name="connsiteX1" fmla="*/ 2918769 w 2918769"/>
              <a:gd name="connsiteY1" fmla="*/ 0 h 2963764"/>
              <a:gd name="connsiteX2" fmla="*/ 2918769 w 2918769"/>
              <a:gd name="connsiteY2" fmla="*/ 2963764 h 2963764"/>
              <a:gd name="connsiteX3" fmla="*/ 0 w 2918769"/>
              <a:gd name="connsiteY3" fmla="*/ 2963764 h 2963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8769" h="2963764">
                <a:moveTo>
                  <a:pt x="0" y="0"/>
                </a:moveTo>
                <a:lnTo>
                  <a:pt x="2918769" y="0"/>
                </a:lnTo>
                <a:lnTo>
                  <a:pt x="2918769" y="2963764"/>
                </a:lnTo>
                <a:lnTo>
                  <a:pt x="0" y="29637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2865186-381D-EB7B-E4C7-FD9F676985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11400"/>
            <a:ext cx="2919413" cy="2962275"/>
          </a:xfrm>
          <a:custGeom>
            <a:avLst/>
            <a:gdLst>
              <a:gd name="connsiteX0" fmla="*/ 0 w 2919413"/>
              <a:gd name="connsiteY0" fmla="*/ 0 h 2962275"/>
              <a:gd name="connsiteX1" fmla="*/ 2919413 w 2919413"/>
              <a:gd name="connsiteY1" fmla="*/ 0 h 2962275"/>
              <a:gd name="connsiteX2" fmla="*/ 2919413 w 2919413"/>
              <a:gd name="connsiteY2" fmla="*/ 2962275 h 2962275"/>
              <a:gd name="connsiteX3" fmla="*/ 0 w 2919413"/>
              <a:gd name="connsiteY3" fmla="*/ 2962275 h 2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9413" h="2962275">
                <a:moveTo>
                  <a:pt x="0" y="0"/>
                </a:moveTo>
                <a:lnTo>
                  <a:pt x="2919413" y="0"/>
                </a:lnTo>
                <a:lnTo>
                  <a:pt x="2919413" y="2962275"/>
                </a:lnTo>
                <a:lnTo>
                  <a:pt x="0" y="2962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8812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D70775-B0ED-4B54-BD67-D3C8E163F8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442" y="880884"/>
            <a:ext cx="5977118" cy="5977116"/>
          </a:xfrm>
          <a:custGeom>
            <a:avLst/>
            <a:gdLst>
              <a:gd name="connsiteX0" fmla="*/ 0 w 5977118"/>
              <a:gd name="connsiteY0" fmla="*/ 0 h 5977116"/>
              <a:gd name="connsiteX1" fmla="*/ 5977118 w 5977118"/>
              <a:gd name="connsiteY1" fmla="*/ 0 h 5977116"/>
              <a:gd name="connsiteX2" fmla="*/ 5977118 w 5977118"/>
              <a:gd name="connsiteY2" fmla="*/ 5977116 h 5977116"/>
              <a:gd name="connsiteX3" fmla="*/ 0 w 5977118"/>
              <a:gd name="connsiteY3" fmla="*/ 5977116 h 597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7118" h="5977116">
                <a:moveTo>
                  <a:pt x="0" y="0"/>
                </a:moveTo>
                <a:lnTo>
                  <a:pt x="5977118" y="0"/>
                </a:lnTo>
                <a:lnTo>
                  <a:pt x="5977118" y="5977116"/>
                </a:lnTo>
                <a:lnTo>
                  <a:pt x="0" y="59771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43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7F787-BD74-E226-6728-6EE59B2CF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21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51C3047-821F-D44D-B068-0825341E7B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7397AD-2CB3-2B83-56AB-A00F395C21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25900" y="2041078"/>
            <a:ext cx="8166100" cy="4816922"/>
          </a:xfrm>
          <a:custGeom>
            <a:avLst/>
            <a:gdLst>
              <a:gd name="connsiteX0" fmla="*/ 0 w 8166100"/>
              <a:gd name="connsiteY0" fmla="*/ 0 h 4816922"/>
              <a:gd name="connsiteX1" fmla="*/ 8166100 w 8166100"/>
              <a:gd name="connsiteY1" fmla="*/ 0 h 4816922"/>
              <a:gd name="connsiteX2" fmla="*/ 8166100 w 8166100"/>
              <a:gd name="connsiteY2" fmla="*/ 4816922 h 4816922"/>
              <a:gd name="connsiteX3" fmla="*/ 0 w 8166100"/>
              <a:gd name="connsiteY3" fmla="*/ 4816922 h 481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66100" h="4816922">
                <a:moveTo>
                  <a:pt x="0" y="0"/>
                </a:moveTo>
                <a:lnTo>
                  <a:pt x="8166100" y="0"/>
                </a:lnTo>
                <a:lnTo>
                  <a:pt x="8166100" y="4816922"/>
                </a:lnTo>
                <a:lnTo>
                  <a:pt x="0" y="481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14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3A830D-8B88-6DE1-787C-17CAB2443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F059FF8-885D-7C09-5F37-FAD5E680FB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3348" y="2087940"/>
            <a:ext cx="8625304" cy="4770060"/>
          </a:xfrm>
          <a:custGeom>
            <a:avLst/>
            <a:gdLst>
              <a:gd name="connsiteX0" fmla="*/ 0 w 8625304"/>
              <a:gd name="connsiteY0" fmla="*/ 0 h 4770060"/>
              <a:gd name="connsiteX1" fmla="*/ 8625304 w 8625304"/>
              <a:gd name="connsiteY1" fmla="*/ 0 h 4770060"/>
              <a:gd name="connsiteX2" fmla="*/ 8625304 w 8625304"/>
              <a:gd name="connsiteY2" fmla="*/ 4770060 h 4770060"/>
              <a:gd name="connsiteX3" fmla="*/ 0 w 8625304"/>
              <a:gd name="connsiteY3" fmla="*/ 4770060 h 477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5304" h="4770060">
                <a:moveTo>
                  <a:pt x="0" y="0"/>
                </a:moveTo>
                <a:lnTo>
                  <a:pt x="8625304" y="0"/>
                </a:lnTo>
                <a:lnTo>
                  <a:pt x="8625304" y="4770060"/>
                </a:lnTo>
                <a:lnTo>
                  <a:pt x="0" y="47700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086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12B0EA-5E8B-E278-5BF4-5CA07888F0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7887" y="4511675"/>
            <a:ext cx="1657350" cy="1657350"/>
          </a:xfrm>
          <a:custGeom>
            <a:avLst/>
            <a:gdLst>
              <a:gd name="connsiteX0" fmla="*/ 0 w 1657350"/>
              <a:gd name="connsiteY0" fmla="*/ 0 h 1657350"/>
              <a:gd name="connsiteX1" fmla="*/ 1657350 w 1657350"/>
              <a:gd name="connsiteY1" fmla="*/ 0 h 1657350"/>
              <a:gd name="connsiteX2" fmla="*/ 1657350 w 1657350"/>
              <a:gd name="connsiteY2" fmla="*/ 1657350 h 1657350"/>
              <a:gd name="connsiteX3" fmla="*/ 0 w 1657350"/>
              <a:gd name="connsiteY3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1657350">
                <a:moveTo>
                  <a:pt x="0" y="0"/>
                </a:moveTo>
                <a:lnTo>
                  <a:pt x="1657350" y="0"/>
                </a:lnTo>
                <a:lnTo>
                  <a:pt x="1657350" y="1657350"/>
                </a:lnTo>
                <a:lnTo>
                  <a:pt x="0" y="1657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D69AF31-007D-2590-D5F5-0665450F14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5237" y="2854325"/>
            <a:ext cx="1657350" cy="1657350"/>
          </a:xfrm>
          <a:custGeom>
            <a:avLst/>
            <a:gdLst>
              <a:gd name="connsiteX0" fmla="*/ 0 w 1657350"/>
              <a:gd name="connsiteY0" fmla="*/ 0 h 1657350"/>
              <a:gd name="connsiteX1" fmla="*/ 1657350 w 1657350"/>
              <a:gd name="connsiteY1" fmla="*/ 0 h 1657350"/>
              <a:gd name="connsiteX2" fmla="*/ 1657350 w 1657350"/>
              <a:gd name="connsiteY2" fmla="*/ 1657350 h 1657350"/>
              <a:gd name="connsiteX3" fmla="*/ 0 w 1657350"/>
              <a:gd name="connsiteY3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1657350">
                <a:moveTo>
                  <a:pt x="0" y="0"/>
                </a:moveTo>
                <a:lnTo>
                  <a:pt x="1657350" y="0"/>
                </a:lnTo>
                <a:lnTo>
                  <a:pt x="1657350" y="1657350"/>
                </a:lnTo>
                <a:lnTo>
                  <a:pt x="0" y="1657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3DC857-D269-05AE-0E0F-BA06DAC813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02587" y="1196975"/>
            <a:ext cx="1657350" cy="1657350"/>
          </a:xfrm>
          <a:custGeom>
            <a:avLst/>
            <a:gdLst>
              <a:gd name="connsiteX0" fmla="*/ 0 w 1657350"/>
              <a:gd name="connsiteY0" fmla="*/ 0 h 1657350"/>
              <a:gd name="connsiteX1" fmla="*/ 1657350 w 1657350"/>
              <a:gd name="connsiteY1" fmla="*/ 0 h 1657350"/>
              <a:gd name="connsiteX2" fmla="*/ 1657350 w 1657350"/>
              <a:gd name="connsiteY2" fmla="*/ 1657350 h 1657350"/>
              <a:gd name="connsiteX3" fmla="*/ 0 w 1657350"/>
              <a:gd name="connsiteY3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1657350">
                <a:moveTo>
                  <a:pt x="0" y="0"/>
                </a:moveTo>
                <a:lnTo>
                  <a:pt x="1657350" y="0"/>
                </a:lnTo>
                <a:lnTo>
                  <a:pt x="1657350" y="1657350"/>
                </a:lnTo>
                <a:lnTo>
                  <a:pt x="0" y="1657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14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69655A-5663-7D99-6918-A06ED814A9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7111" y="1604943"/>
            <a:ext cx="1604944" cy="1604944"/>
          </a:xfrm>
          <a:custGeom>
            <a:avLst/>
            <a:gdLst>
              <a:gd name="connsiteX0" fmla="*/ 0 w 1604944"/>
              <a:gd name="connsiteY0" fmla="*/ 0 h 1604944"/>
              <a:gd name="connsiteX1" fmla="*/ 1604944 w 1604944"/>
              <a:gd name="connsiteY1" fmla="*/ 0 h 1604944"/>
              <a:gd name="connsiteX2" fmla="*/ 1604944 w 1604944"/>
              <a:gd name="connsiteY2" fmla="*/ 1604944 h 1604944"/>
              <a:gd name="connsiteX3" fmla="*/ 0 w 1604944"/>
              <a:gd name="connsiteY3" fmla="*/ 1604944 h 160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4944" h="1604944">
                <a:moveTo>
                  <a:pt x="0" y="0"/>
                </a:moveTo>
                <a:lnTo>
                  <a:pt x="1604944" y="0"/>
                </a:lnTo>
                <a:lnTo>
                  <a:pt x="1604944" y="1604944"/>
                </a:lnTo>
                <a:lnTo>
                  <a:pt x="0" y="1604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48E04B-1775-A3DF-06BF-ED9488EB5C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66996" y="1604943"/>
            <a:ext cx="1604944" cy="1604944"/>
          </a:xfrm>
          <a:custGeom>
            <a:avLst/>
            <a:gdLst>
              <a:gd name="connsiteX0" fmla="*/ 0 w 1604944"/>
              <a:gd name="connsiteY0" fmla="*/ 0 h 1604944"/>
              <a:gd name="connsiteX1" fmla="*/ 1604944 w 1604944"/>
              <a:gd name="connsiteY1" fmla="*/ 0 h 1604944"/>
              <a:gd name="connsiteX2" fmla="*/ 1604944 w 1604944"/>
              <a:gd name="connsiteY2" fmla="*/ 1604944 h 1604944"/>
              <a:gd name="connsiteX3" fmla="*/ 0 w 1604944"/>
              <a:gd name="connsiteY3" fmla="*/ 1604944 h 160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4944" h="1604944">
                <a:moveTo>
                  <a:pt x="0" y="0"/>
                </a:moveTo>
                <a:lnTo>
                  <a:pt x="1604944" y="0"/>
                </a:lnTo>
                <a:lnTo>
                  <a:pt x="1604944" y="1604944"/>
                </a:lnTo>
                <a:lnTo>
                  <a:pt x="0" y="1604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820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673F86-7A59-6B6E-B4DA-9B4B99F20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498" y="-1"/>
            <a:ext cx="4311652" cy="4686302"/>
          </a:xfrm>
          <a:custGeom>
            <a:avLst/>
            <a:gdLst>
              <a:gd name="connsiteX0" fmla="*/ 0 w 4311652"/>
              <a:gd name="connsiteY0" fmla="*/ 0 h 4686302"/>
              <a:gd name="connsiteX1" fmla="*/ 4311652 w 4311652"/>
              <a:gd name="connsiteY1" fmla="*/ 0 h 4686302"/>
              <a:gd name="connsiteX2" fmla="*/ 4311652 w 4311652"/>
              <a:gd name="connsiteY2" fmla="*/ 4686302 h 4686302"/>
              <a:gd name="connsiteX3" fmla="*/ 0 w 4311652"/>
              <a:gd name="connsiteY3" fmla="*/ 4686302 h 468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1652" h="4686302">
                <a:moveTo>
                  <a:pt x="0" y="0"/>
                </a:moveTo>
                <a:lnTo>
                  <a:pt x="4311652" y="0"/>
                </a:lnTo>
                <a:lnTo>
                  <a:pt x="4311652" y="4686302"/>
                </a:lnTo>
                <a:lnTo>
                  <a:pt x="0" y="46863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26A2DDE-2B3F-3BC8-BF0D-1A7695BC36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75591" y="4777739"/>
            <a:ext cx="3216409" cy="2080256"/>
          </a:xfrm>
          <a:custGeom>
            <a:avLst/>
            <a:gdLst>
              <a:gd name="connsiteX0" fmla="*/ 0 w 3216409"/>
              <a:gd name="connsiteY0" fmla="*/ 0 h 2080256"/>
              <a:gd name="connsiteX1" fmla="*/ 3216409 w 3216409"/>
              <a:gd name="connsiteY1" fmla="*/ 0 h 2080256"/>
              <a:gd name="connsiteX2" fmla="*/ 3216409 w 3216409"/>
              <a:gd name="connsiteY2" fmla="*/ 2080256 h 2080256"/>
              <a:gd name="connsiteX3" fmla="*/ 0 w 3216409"/>
              <a:gd name="connsiteY3" fmla="*/ 2080256 h 208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6409" h="2080256">
                <a:moveTo>
                  <a:pt x="0" y="0"/>
                </a:moveTo>
                <a:lnTo>
                  <a:pt x="3216409" y="0"/>
                </a:lnTo>
                <a:lnTo>
                  <a:pt x="3216409" y="2080256"/>
                </a:lnTo>
                <a:lnTo>
                  <a:pt x="0" y="20802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733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66C2B93-F4E5-504E-CDFB-DA7BC8006A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3135" y="2"/>
            <a:ext cx="5808865" cy="3140077"/>
          </a:xfrm>
          <a:custGeom>
            <a:avLst/>
            <a:gdLst>
              <a:gd name="connsiteX0" fmla="*/ 0 w 5808865"/>
              <a:gd name="connsiteY0" fmla="*/ 0 h 3140077"/>
              <a:gd name="connsiteX1" fmla="*/ 5808865 w 5808865"/>
              <a:gd name="connsiteY1" fmla="*/ 0 h 3140077"/>
              <a:gd name="connsiteX2" fmla="*/ 5808865 w 5808865"/>
              <a:gd name="connsiteY2" fmla="*/ 3140077 h 3140077"/>
              <a:gd name="connsiteX3" fmla="*/ 566093 w 5808865"/>
              <a:gd name="connsiteY3" fmla="*/ 3140077 h 3140077"/>
              <a:gd name="connsiteX4" fmla="*/ 0 w 5808865"/>
              <a:gd name="connsiteY4" fmla="*/ 2573984 h 31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8865" h="3140077">
                <a:moveTo>
                  <a:pt x="0" y="0"/>
                </a:moveTo>
                <a:lnTo>
                  <a:pt x="5808865" y="0"/>
                </a:lnTo>
                <a:lnTo>
                  <a:pt x="5808865" y="3140077"/>
                </a:lnTo>
                <a:lnTo>
                  <a:pt x="566093" y="3140077"/>
                </a:lnTo>
                <a:cubicBezTo>
                  <a:pt x="253448" y="3140077"/>
                  <a:pt x="0" y="2886629"/>
                  <a:pt x="0" y="25739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FAC4B8-437C-ABF2-D64D-6FF4B34F34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3428999"/>
            <a:ext cx="5689599" cy="3429001"/>
          </a:xfrm>
          <a:custGeom>
            <a:avLst/>
            <a:gdLst>
              <a:gd name="connsiteX0" fmla="*/ 0 w 5689599"/>
              <a:gd name="connsiteY0" fmla="*/ 0 h 3429001"/>
              <a:gd name="connsiteX1" fmla="*/ 5036066 w 5689599"/>
              <a:gd name="connsiteY1" fmla="*/ 0 h 3429001"/>
              <a:gd name="connsiteX2" fmla="*/ 5689599 w 5689599"/>
              <a:gd name="connsiteY2" fmla="*/ 653533 h 3429001"/>
              <a:gd name="connsiteX3" fmla="*/ 5689599 w 5689599"/>
              <a:gd name="connsiteY3" fmla="*/ 3429001 h 3429001"/>
              <a:gd name="connsiteX4" fmla="*/ 0 w 5689599"/>
              <a:gd name="connsiteY4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9599" h="3429001">
                <a:moveTo>
                  <a:pt x="0" y="0"/>
                </a:moveTo>
                <a:lnTo>
                  <a:pt x="5036066" y="0"/>
                </a:lnTo>
                <a:cubicBezTo>
                  <a:pt x="5397002" y="0"/>
                  <a:pt x="5689599" y="292597"/>
                  <a:pt x="5689599" y="653533"/>
                </a:cubicBezTo>
                <a:lnTo>
                  <a:pt x="5689599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21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E2C9E7-4C83-AB9A-523E-FD8E535A81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33850" y="3521870"/>
            <a:ext cx="3131344" cy="2114550"/>
          </a:xfrm>
          <a:custGeom>
            <a:avLst/>
            <a:gdLst>
              <a:gd name="connsiteX0" fmla="*/ 0 w 3131344"/>
              <a:gd name="connsiteY0" fmla="*/ 0 h 2114550"/>
              <a:gd name="connsiteX1" fmla="*/ 3131344 w 3131344"/>
              <a:gd name="connsiteY1" fmla="*/ 0 h 2114550"/>
              <a:gd name="connsiteX2" fmla="*/ 3131344 w 3131344"/>
              <a:gd name="connsiteY2" fmla="*/ 2114550 h 2114550"/>
              <a:gd name="connsiteX3" fmla="*/ 0 w 3131344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1344" h="2114550">
                <a:moveTo>
                  <a:pt x="0" y="0"/>
                </a:moveTo>
                <a:lnTo>
                  <a:pt x="3131344" y="0"/>
                </a:lnTo>
                <a:lnTo>
                  <a:pt x="3131344" y="2114550"/>
                </a:lnTo>
                <a:lnTo>
                  <a:pt x="0" y="2114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7B3BFF6-0051-1BF7-CE7A-FB3A65ADC1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2224" y="983319"/>
            <a:ext cx="3131344" cy="2114550"/>
          </a:xfrm>
          <a:custGeom>
            <a:avLst/>
            <a:gdLst>
              <a:gd name="connsiteX0" fmla="*/ 0 w 3131344"/>
              <a:gd name="connsiteY0" fmla="*/ 0 h 2114550"/>
              <a:gd name="connsiteX1" fmla="*/ 3131344 w 3131344"/>
              <a:gd name="connsiteY1" fmla="*/ 0 h 2114550"/>
              <a:gd name="connsiteX2" fmla="*/ 3131344 w 3131344"/>
              <a:gd name="connsiteY2" fmla="*/ 2114550 h 2114550"/>
              <a:gd name="connsiteX3" fmla="*/ 0 w 3131344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1344" h="2114550">
                <a:moveTo>
                  <a:pt x="0" y="0"/>
                </a:moveTo>
                <a:lnTo>
                  <a:pt x="3131344" y="0"/>
                </a:lnTo>
                <a:lnTo>
                  <a:pt x="3131344" y="2114550"/>
                </a:lnTo>
                <a:lnTo>
                  <a:pt x="0" y="2114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530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A5ECE99-DFE9-0A6A-D1B0-59E4963111F7}"/>
              </a:ext>
            </a:extLst>
          </p:cNvPr>
          <p:cNvSpPr txBox="1">
            <a:spLocks/>
          </p:cNvSpPr>
          <p:nvPr userDrawn="1"/>
        </p:nvSpPr>
        <p:spPr>
          <a:xfrm>
            <a:off x="9189244" y="6211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41011E-9087-43FA-AAA4-1D19E7DE6AC9}" type="slidenum">
              <a:rPr lang="en-ID" sz="1800" b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pPr/>
              <a:t>‹nº›</a:t>
            </a:fld>
            <a:endParaRPr lang="en-ID" sz="18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C0C32D7B-F3EB-25E2-D7E6-FAB1AAC4FDDA}"/>
              </a:ext>
            </a:extLst>
          </p:cNvPr>
          <p:cNvSpPr txBox="1"/>
          <p:nvPr userDrawn="1"/>
        </p:nvSpPr>
        <p:spPr>
          <a:xfrm>
            <a:off x="10914217" y="280986"/>
            <a:ext cx="1018227" cy="314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E10600"/>
                </a:solidFill>
                <a:latin typeface="+mj-lt"/>
              </a:rPr>
              <a:t>RSO</a:t>
            </a:r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LIVEIRA</a:t>
            </a:r>
            <a:endParaRPr lang="en-ID" sz="12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5" name="Gráfico 19">
            <a:extLst>
              <a:ext uri="{FF2B5EF4-FFF2-40B4-BE49-F238E27FC236}">
                <a16:creationId xmlns:a16="http://schemas.microsoft.com/office/drawing/2014/main" id="{B56EFA96-B783-C4D2-C505-D57B3CB0FCD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85180" y="328745"/>
            <a:ext cx="217945" cy="2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5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pos="234" userDrawn="1">
          <p15:clr>
            <a:srgbClr val="F26B43"/>
          </p15:clr>
        </p15:guide>
        <p15:guide id="5" pos="7446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56F656-10AA-E125-6AAA-B16B23C6D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a Imagem 8" descr="Uma imagem com ar livre, relva, céu, transporte&#10;&#10;Os conteúdos gerados por IA podem estar incorretos.">
            <a:extLst>
              <a:ext uri="{FF2B5EF4-FFF2-40B4-BE49-F238E27FC236}">
                <a16:creationId xmlns:a16="http://schemas.microsoft.com/office/drawing/2014/main" id="{CA35A99E-DF56-7FBD-7015-241A167B76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45" b="4545"/>
          <a:stretch>
            <a:fillRect/>
          </a:stretch>
        </p:blipFill>
        <p:spPr/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2E2E8AF-55E7-DBCC-8E8C-9DBD976438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FACC55-3940-0FEA-1945-8251F91808B8}"/>
              </a:ext>
            </a:extLst>
          </p:cNvPr>
          <p:cNvSpPr txBox="1"/>
          <p:nvPr/>
        </p:nvSpPr>
        <p:spPr>
          <a:xfrm>
            <a:off x="543265" y="2374646"/>
            <a:ext cx="95789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0" b="1" noProof="0">
                <a:solidFill>
                  <a:schemeClr val="bg1"/>
                </a:solidFill>
                <a:latin typeface="+mj-lt"/>
              </a:rPr>
              <a:t>PITSTOP F1</a:t>
            </a:r>
          </a:p>
        </p:txBody>
      </p:sp>
      <p:pic>
        <p:nvPicPr>
          <p:cNvPr id="3" name="Marcador de Posição da Imagem 2" descr="Uma imagem com roda, veículo, Peça de automóvel, pneu&#10;&#10;Os conteúdos gerados por IA podem estar incorretos.">
            <a:extLst>
              <a:ext uri="{FF2B5EF4-FFF2-40B4-BE49-F238E27FC236}">
                <a16:creationId xmlns:a16="http://schemas.microsoft.com/office/drawing/2014/main" id="{AAD5B2B8-E763-28FD-AD0B-3AE7379093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9" b="20509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24F0A-60F2-5834-39D8-D0A3AE4AF866}"/>
              </a:ext>
            </a:extLst>
          </p:cNvPr>
          <p:cNvSpPr txBox="1"/>
          <p:nvPr/>
        </p:nvSpPr>
        <p:spPr>
          <a:xfrm>
            <a:off x="604203" y="4100978"/>
            <a:ext cx="5235575" cy="375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1600" noProof="0">
                <a:solidFill>
                  <a:schemeClr val="bg1"/>
                </a:solidFill>
              </a:rPr>
              <a:t>Ricardo Oliveira | 57218</a:t>
            </a:r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8938F554-2B71-72A9-BC80-77B3213A3CA5}"/>
              </a:ext>
            </a:extLst>
          </p:cNvPr>
          <p:cNvSpPr/>
          <p:nvPr/>
        </p:nvSpPr>
        <p:spPr>
          <a:xfrm>
            <a:off x="695325" y="1623649"/>
            <a:ext cx="2057400" cy="587522"/>
          </a:xfrm>
          <a:prstGeom prst="round1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6D4C1-0EEB-9AE8-8C26-1437893EF447}"/>
              </a:ext>
            </a:extLst>
          </p:cNvPr>
          <p:cNvSpPr txBox="1"/>
          <p:nvPr/>
        </p:nvSpPr>
        <p:spPr>
          <a:xfrm>
            <a:off x="1365225" y="1732744"/>
            <a:ext cx="171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noProof="0">
                <a:solidFill>
                  <a:srgbClr val="E10600"/>
                </a:solidFill>
                <a:latin typeface="+mj-lt"/>
              </a:rPr>
              <a:t>MINIJOGO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C930E-08E7-2C4A-725F-4ABF27707081}"/>
              </a:ext>
            </a:extLst>
          </p:cNvPr>
          <p:cNvSpPr txBox="1"/>
          <p:nvPr/>
        </p:nvSpPr>
        <p:spPr>
          <a:xfrm>
            <a:off x="602614" y="6210993"/>
            <a:ext cx="2012089" cy="278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105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16778_Programação Criativa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32D7B-F3EB-25E2-D7E6-FAB1AAC4FDDA}"/>
              </a:ext>
            </a:extLst>
          </p:cNvPr>
          <p:cNvSpPr txBox="1"/>
          <p:nvPr/>
        </p:nvSpPr>
        <p:spPr>
          <a:xfrm>
            <a:off x="10655281" y="524236"/>
            <a:ext cx="1018227" cy="314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E10600"/>
                </a:solidFill>
                <a:latin typeface="+mj-lt"/>
              </a:rPr>
              <a:t>RSO</a:t>
            </a:r>
            <a:r>
              <a:rPr lang="fr-FR" sz="1200" b="1" dirty="0">
                <a:solidFill>
                  <a:schemeClr val="bg1"/>
                </a:solidFill>
                <a:latin typeface="+mj-lt"/>
              </a:rPr>
              <a:t>LIVEIRA</a:t>
            </a:r>
            <a:endParaRPr lang="en-ID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Graphic 25">
            <a:extLst>
              <a:ext uri="{FF2B5EF4-FFF2-40B4-BE49-F238E27FC236}">
                <a16:creationId xmlns:a16="http://schemas.microsoft.com/office/drawing/2014/main" id="{513B4484-B9E1-CCB7-4290-2B94D20E5BD9}"/>
              </a:ext>
            </a:extLst>
          </p:cNvPr>
          <p:cNvSpPr/>
          <p:nvPr/>
        </p:nvSpPr>
        <p:spPr>
          <a:xfrm>
            <a:off x="996956" y="1793742"/>
            <a:ext cx="248140" cy="247336"/>
          </a:xfrm>
          <a:custGeom>
            <a:avLst/>
            <a:gdLst>
              <a:gd name="connsiteX0" fmla="*/ 178737 w 357473"/>
              <a:gd name="connsiteY0" fmla="*/ 0 h 356316"/>
              <a:gd name="connsiteX1" fmla="*/ 0 w 357473"/>
              <a:gd name="connsiteY1" fmla="*/ 178737 h 356316"/>
              <a:gd name="connsiteX2" fmla="*/ 357473 w 357473"/>
              <a:gd name="connsiteY2" fmla="*/ 178737 h 356316"/>
              <a:gd name="connsiteX3" fmla="*/ 178737 w 357473"/>
              <a:gd name="connsiteY3" fmla="*/ 0 h 356316"/>
              <a:gd name="connsiteX4" fmla="*/ 178737 w 357473"/>
              <a:gd name="connsiteY4" fmla="*/ 44684 h 356316"/>
              <a:gd name="connsiteX5" fmla="*/ 302452 w 357473"/>
              <a:gd name="connsiteY5" fmla="*/ 127141 h 356316"/>
              <a:gd name="connsiteX6" fmla="*/ 208883 w 357473"/>
              <a:gd name="connsiteY6" fmla="*/ 145864 h 356316"/>
              <a:gd name="connsiteX7" fmla="*/ 146475 w 357473"/>
              <a:gd name="connsiteY7" fmla="*/ 145864 h 356316"/>
              <a:gd name="connsiteX8" fmla="*/ 54857 w 357473"/>
              <a:gd name="connsiteY8" fmla="*/ 127529 h 356316"/>
              <a:gd name="connsiteX9" fmla="*/ 178737 w 357473"/>
              <a:gd name="connsiteY9" fmla="*/ 44684 h 356316"/>
              <a:gd name="connsiteX10" fmla="*/ 44773 w 357473"/>
              <a:gd name="connsiteY10" fmla="*/ 183309 h 356316"/>
              <a:gd name="connsiteX11" fmla="*/ 91751 w 357473"/>
              <a:gd name="connsiteY11" fmla="*/ 192708 h 356316"/>
              <a:gd name="connsiteX12" fmla="*/ 132459 w 357473"/>
              <a:gd name="connsiteY12" fmla="*/ 222765 h 356316"/>
              <a:gd name="connsiteX13" fmla="*/ 141768 w 357473"/>
              <a:gd name="connsiteY13" fmla="*/ 239939 h 356316"/>
              <a:gd name="connsiteX14" fmla="*/ 148947 w 357473"/>
              <a:gd name="connsiteY14" fmla="*/ 268239 h 356316"/>
              <a:gd name="connsiteX15" fmla="*/ 148947 w 357473"/>
              <a:gd name="connsiteY15" fmla="*/ 309393 h 356316"/>
              <a:gd name="connsiteX16" fmla="*/ 44773 w 357473"/>
              <a:gd name="connsiteY16" fmla="*/ 183309 h 356316"/>
              <a:gd name="connsiteX17" fmla="*/ 208526 w 357473"/>
              <a:gd name="connsiteY17" fmla="*/ 309452 h 356316"/>
              <a:gd name="connsiteX18" fmla="*/ 208526 w 357473"/>
              <a:gd name="connsiteY18" fmla="*/ 268298 h 356316"/>
              <a:gd name="connsiteX19" fmla="*/ 215705 w 357473"/>
              <a:gd name="connsiteY19" fmla="*/ 239998 h 356316"/>
              <a:gd name="connsiteX20" fmla="*/ 225014 w 357473"/>
              <a:gd name="connsiteY20" fmla="*/ 222825 h 356316"/>
              <a:gd name="connsiteX21" fmla="*/ 265722 w 357473"/>
              <a:gd name="connsiteY21" fmla="*/ 192767 h 356316"/>
              <a:gd name="connsiteX22" fmla="*/ 312700 w 357473"/>
              <a:gd name="connsiteY22" fmla="*/ 183369 h 356316"/>
              <a:gd name="connsiteX23" fmla="*/ 208526 w 357473"/>
              <a:gd name="connsiteY23" fmla="*/ 309452 h 35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7473" h="356316">
                <a:moveTo>
                  <a:pt x="178737" y="0"/>
                </a:moveTo>
                <a:cubicBezTo>
                  <a:pt x="80067" y="107"/>
                  <a:pt x="107" y="80067"/>
                  <a:pt x="0" y="178737"/>
                </a:cubicBezTo>
                <a:cubicBezTo>
                  <a:pt x="8937" y="415562"/>
                  <a:pt x="348536" y="415458"/>
                  <a:pt x="357473" y="178737"/>
                </a:cubicBezTo>
                <a:cubicBezTo>
                  <a:pt x="357366" y="80067"/>
                  <a:pt x="277405" y="107"/>
                  <a:pt x="178737" y="0"/>
                </a:cubicBezTo>
                <a:close/>
                <a:moveTo>
                  <a:pt x="178737" y="44684"/>
                </a:moveTo>
                <a:cubicBezTo>
                  <a:pt x="232821" y="44736"/>
                  <a:pt x="281590" y="77242"/>
                  <a:pt x="302452" y="127141"/>
                </a:cubicBezTo>
                <a:lnTo>
                  <a:pt x="208883" y="145864"/>
                </a:lnTo>
                <a:cubicBezTo>
                  <a:pt x="188284" y="149975"/>
                  <a:pt x="167074" y="149975"/>
                  <a:pt x="146475" y="145864"/>
                </a:cubicBezTo>
                <a:lnTo>
                  <a:pt x="54857" y="127529"/>
                </a:lnTo>
                <a:cubicBezTo>
                  <a:pt x="75624" y="77425"/>
                  <a:pt x="124500" y="44739"/>
                  <a:pt x="178737" y="44684"/>
                </a:cubicBezTo>
                <a:close/>
                <a:moveTo>
                  <a:pt x="44773" y="183309"/>
                </a:moveTo>
                <a:lnTo>
                  <a:pt x="91751" y="192708"/>
                </a:lnTo>
                <a:cubicBezTo>
                  <a:pt x="109113" y="196181"/>
                  <a:pt x="124030" y="207196"/>
                  <a:pt x="132459" y="222765"/>
                </a:cubicBezTo>
                <a:lnTo>
                  <a:pt x="141768" y="239939"/>
                </a:lnTo>
                <a:cubicBezTo>
                  <a:pt x="146468" y="248631"/>
                  <a:pt x="148934" y="258356"/>
                  <a:pt x="148947" y="268239"/>
                </a:cubicBezTo>
                <a:lnTo>
                  <a:pt x="148947" y="309393"/>
                </a:lnTo>
                <a:cubicBezTo>
                  <a:pt x="89686" y="295791"/>
                  <a:pt x="46955" y="244072"/>
                  <a:pt x="44773" y="183309"/>
                </a:cubicBezTo>
                <a:close/>
                <a:moveTo>
                  <a:pt x="208526" y="309452"/>
                </a:moveTo>
                <a:lnTo>
                  <a:pt x="208526" y="268298"/>
                </a:lnTo>
                <a:cubicBezTo>
                  <a:pt x="208538" y="258416"/>
                  <a:pt x="211006" y="248691"/>
                  <a:pt x="215705" y="239998"/>
                </a:cubicBezTo>
                <a:lnTo>
                  <a:pt x="225014" y="222825"/>
                </a:lnTo>
                <a:cubicBezTo>
                  <a:pt x="233443" y="207255"/>
                  <a:pt x="248360" y="196241"/>
                  <a:pt x="265722" y="192767"/>
                </a:cubicBezTo>
                <a:lnTo>
                  <a:pt x="312700" y="183369"/>
                </a:lnTo>
                <a:cubicBezTo>
                  <a:pt x="310519" y="244132"/>
                  <a:pt x="267788" y="295851"/>
                  <a:pt x="208526" y="309452"/>
                </a:cubicBezTo>
                <a:close/>
              </a:path>
            </a:pathLst>
          </a:custGeom>
          <a:solidFill>
            <a:srgbClr val="E10600"/>
          </a:solidFill>
          <a:ln w="14684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>
              <a:solidFill>
                <a:srgbClr val="E10600"/>
              </a:solidFill>
              <a:highlight>
                <a:srgbClr val="E10600"/>
              </a:highlight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B56EFA96-B783-C4D2-C505-D57B3CB0F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6244" y="571995"/>
            <a:ext cx="217945" cy="2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8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a Imagem 8" descr="Uma imagem com texto, captura de ecrã, mapa, Software gráfico&#10;&#10;Os conteúdos gerados por IA podem estar incorretos.">
            <a:extLst>
              <a:ext uri="{FF2B5EF4-FFF2-40B4-BE49-F238E27FC236}">
                <a16:creationId xmlns:a16="http://schemas.microsoft.com/office/drawing/2014/main" id="{F9097CD2-A279-65B6-78A5-5BFDDE6F3C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r="8375"/>
          <a:stretch>
            <a:fillRect/>
          </a:stretch>
        </p:blipFill>
        <p:spPr/>
      </p:pic>
      <p:pic>
        <p:nvPicPr>
          <p:cNvPr id="5" name="Google Shape;424;p14" descr="A computer with a keyboard&#10;&#10;Description automatically generated">
            <a:extLst>
              <a:ext uri="{FF2B5EF4-FFF2-40B4-BE49-F238E27FC236}">
                <a16:creationId xmlns:a16="http://schemas.microsoft.com/office/drawing/2014/main" id="{FA826EC4-3B17-D767-A077-0F8755CAAD9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556" t="16148" r="29444" b="13630"/>
          <a:stretch/>
        </p:blipFill>
        <p:spPr>
          <a:xfrm>
            <a:off x="3510385" y="3267960"/>
            <a:ext cx="4307630" cy="5401632"/>
          </a:xfrm>
          <a:custGeom>
            <a:avLst/>
            <a:gdLst/>
            <a:ahLst/>
            <a:cxnLst/>
            <a:rect l="l" t="t" r="r" b="b"/>
            <a:pathLst>
              <a:path w="3840480" h="4815840" extrusionOk="0">
                <a:moveTo>
                  <a:pt x="0" y="0"/>
                </a:moveTo>
                <a:lnTo>
                  <a:pt x="3840480" y="0"/>
                </a:lnTo>
                <a:lnTo>
                  <a:pt x="3840480" y="4815840"/>
                </a:lnTo>
                <a:lnTo>
                  <a:pt x="0" y="481584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Marcador de Posição da Imagem 6" descr="Uma imagem com captura de ecrã, roda, veículo, pneu&#10;&#10;Os conteúdos gerados por IA podem estar incorretos.">
            <a:extLst>
              <a:ext uri="{FF2B5EF4-FFF2-40B4-BE49-F238E27FC236}">
                <a16:creationId xmlns:a16="http://schemas.microsoft.com/office/drawing/2014/main" id="{0BFA639D-DE79-9C76-A8D6-78CCF86E3A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r="1884"/>
          <a:stretch>
            <a:fillRect/>
          </a:stretch>
        </p:blipFill>
        <p:spPr/>
      </p:pic>
      <p:pic>
        <p:nvPicPr>
          <p:cNvPr id="4" name="Google Shape;424;p14" descr="A computer with a keyboard&#10;&#10;Description automatically generated">
            <a:extLst>
              <a:ext uri="{FF2B5EF4-FFF2-40B4-BE49-F238E27FC236}">
                <a16:creationId xmlns:a16="http://schemas.microsoft.com/office/drawing/2014/main" id="{A17686E0-193E-5AE6-88F1-6D23CF125F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556" t="16148" r="29444" b="13630"/>
          <a:stretch/>
        </p:blipFill>
        <p:spPr>
          <a:xfrm>
            <a:off x="7622360" y="728184"/>
            <a:ext cx="4307630" cy="5401632"/>
          </a:xfrm>
          <a:custGeom>
            <a:avLst/>
            <a:gdLst/>
            <a:ahLst/>
            <a:cxnLst/>
            <a:rect l="l" t="t" r="r" b="b"/>
            <a:pathLst>
              <a:path w="3840480" h="4815840" extrusionOk="0">
                <a:moveTo>
                  <a:pt x="0" y="0"/>
                </a:moveTo>
                <a:lnTo>
                  <a:pt x="3840480" y="0"/>
                </a:lnTo>
                <a:lnTo>
                  <a:pt x="3840480" y="4815840"/>
                </a:lnTo>
                <a:lnTo>
                  <a:pt x="0" y="48158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FF6F9-93EB-A613-163F-B981AE46F421}"/>
              </a:ext>
            </a:extLst>
          </p:cNvPr>
          <p:cNvSpPr txBox="1"/>
          <p:nvPr/>
        </p:nvSpPr>
        <p:spPr>
          <a:xfrm>
            <a:off x="574601" y="1612083"/>
            <a:ext cx="30684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sz="4000" dirty="0"/>
              <a:t>CONCEITO &amp;</a:t>
            </a:r>
            <a:br>
              <a:rPr lang="en-US" sz="4000" dirty="0"/>
            </a:br>
            <a:r>
              <a:rPr lang="en-US" sz="4000" dirty="0"/>
              <a:t>INSPIRAÇÃO</a:t>
            </a:r>
            <a:endParaRPr lang="en-ID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9EDA7E-38DD-0DA5-2966-AD542ABC3B39}"/>
              </a:ext>
            </a:extLst>
          </p:cNvPr>
          <p:cNvGrpSpPr/>
          <p:nvPr/>
        </p:nvGrpSpPr>
        <p:grpSpPr>
          <a:xfrm>
            <a:off x="699555" y="1020898"/>
            <a:ext cx="1852612" cy="317381"/>
            <a:chOff x="7038973" y="1094280"/>
            <a:chExt cx="1852612" cy="317381"/>
          </a:xfrm>
        </p:grpSpPr>
        <p:sp>
          <p:nvSpPr>
            <p:cNvPr id="11" name="Rectangle: Single Corner Rounded 10">
              <a:extLst>
                <a:ext uri="{FF2B5EF4-FFF2-40B4-BE49-F238E27FC236}">
                  <a16:creationId xmlns:a16="http://schemas.microsoft.com/office/drawing/2014/main" id="{E846042F-18FB-0EC6-E40A-A5682E867118}"/>
                </a:ext>
              </a:extLst>
            </p:cNvPr>
            <p:cNvSpPr/>
            <p:nvPr/>
          </p:nvSpPr>
          <p:spPr>
            <a:xfrm>
              <a:off x="7038973" y="1094280"/>
              <a:ext cx="1852612" cy="317381"/>
            </a:xfrm>
            <a:prstGeom prst="round1Rect">
              <a:avLst>
                <a:gd name="adj" fmla="val 50000"/>
              </a:avLst>
            </a:prstGeom>
            <a:solidFill>
              <a:srgbClr val="E10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10967-19AE-E2F9-5DD9-957C3E142131}"/>
                </a:ext>
              </a:extLst>
            </p:cNvPr>
            <p:cNvSpPr txBox="1"/>
            <p:nvPr/>
          </p:nvSpPr>
          <p:spPr>
            <a:xfrm>
              <a:off x="7240562" y="1129860"/>
              <a:ext cx="14494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PT" sz="1000" noProof="0" dirty="0" err="1">
                  <a:solidFill>
                    <a:schemeClr val="bg1"/>
                  </a:solidFill>
                  <a:latin typeface="+mj-lt"/>
                </a:rPr>
                <a:t>Pitstop</a:t>
              </a:r>
              <a:r>
                <a:rPr lang="pt-PT" sz="1000" noProof="0" dirty="0">
                  <a:solidFill>
                    <a:schemeClr val="bg1"/>
                  </a:solidFill>
                  <a:latin typeface="+mj-lt"/>
                </a:rPr>
                <a:t> F1 - Minijogo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08E33C-9BA8-06B4-0990-C5CF50250DF0}"/>
              </a:ext>
            </a:extLst>
          </p:cNvPr>
          <p:cNvSpPr txBox="1"/>
          <p:nvPr/>
        </p:nvSpPr>
        <p:spPr>
          <a:xfrm>
            <a:off x="600075" y="5024270"/>
            <a:ext cx="171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Formula1.com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908634-ED36-E3EE-264F-EB9DA9BA51F0}"/>
              </a:ext>
            </a:extLst>
          </p:cNvPr>
          <p:cNvSpPr txBox="1"/>
          <p:nvPr/>
        </p:nvSpPr>
        <p:spPr>
          <a:xfrm>
            <a:off x="593725" y="5337866"/>
            <a:ext cx="2793711" cy="1025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 a categoria mais avançada do desporto de automobilismo e é regulamentada pela Federação Internacional de Automobilismo.</a:t>
            </a:r>
            <a:endParaRPr lang="en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223663-6DD1-3371-8CB1-47AABC53CC95}"/>
              </a:ext>
            </a:extLst>
          </p:cNvPr>
          <p:cNvSpPr/>
          <p:nvPr/>
        </p:nvSpPr>
        <p:spPr>
          <a:xfrm>
            <a:off x="698751" y="3923791"/>
            <a:ext cx="793498" cy="7934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Graphic 22">
            <a:extLst>
              <a:ext uri="{FF2B5EF4-FFF2-40B4-BE49-F238E27FC236}">
                <a16:creationId xmlns:a16="http://schemas.microsoft.com/office/drawing/2014/main" id="{3203B02C-5EB2-9ACE-FD07-E3CB420ABA00}"/>
              </a:ext>
            </a:extLst>
          </p:cNvPr>
          <p:cNvSpPr/>
          <p:nvPr/>
        </p:nvSpPr>
        <p:spPr>
          <a:xfrm>
            <a:off x="916762" y="4201380"/>
            <a:ext cx="357473" cy="238315"/>
          </a:xfrm>
          <a:custGeom>
            <a:avLst/>
            <a:gdLst>
              <a:gd name="connsiteX0" fmla="*/ 238315 w 357473"/>
              <a:gd name="connsiteY0" fmla="*/ 0 h 238315"/>
              <a:gd name="connsiteX1" fmla="*/ 119158 w 357473"/>
              <a:gd name="connsiteY1" fmla="*/ 0 h 238315"/>
              <a:gd name="connsiteX2" fmla="*/ 0 w 357473"/>
              <a:gd name="connsiteY2" fmla="*/ 119158 h 238315"/>
              <a:gd name="connsiteX3" fmla="*/ 119158 w 357473"/>
              <a:gd name="connsiteY3" fmla="*/ 238315 h 238315"/>
              <a:gd name="connsiteX4" fmla="*/ 238315 w 357473"/>
              <a:gd name="connsiteY4" fmla="*/ 238315 h 238315"/>
              <a:gd name="connsiteX5" fmla="*/ 357473 w 357473"/>
              <a:gd name="connsiteY5" fmla="*/ 119158 h 238315"/>
              <a:gd name="connsiteX6" fmla="*/ 238315 w 357473"/>
              <a:gd name="connsiteY6" fmla="*/ 0 h 238315"/>
              <a:gd name="connsiteX7" fmla="*/ 193631 w 357473"/>
              <a:gd name="connsiteY7" fmla="*/ 59579 h 238315"/>
              <a:gd name="connsiteX8" fmla="*/ 193631 w 357473"/>
              <a:gd name="connsiteY8" fmla="*/ 29789 h 238315"/>
              <a:gd name="connsiteX9" fmla="*/ 223421 w 357473"/>
              <a:gd name="connsiteY9" fmla="*/ 29789 h 238315"/>
              <a:gd name="connsiteX10" fmla="*/ 223421 w 357473"/>
              <a:gd name="connsiteY10" fmla="*/ 59579 h 238315"/>
              <a:gd name="connsiteX11" fmla="*/ 193631 w 357473"/>
              <a:gd name="connsiteY11" fmla="*/ 59579 h 238315"/>
              <a:gd name="connsiteX12" fmla="*/ 238315 w 357473"/>
              <a:gd name="connsiteY12" fmla="*/ 89368 h 238315"/>
              <a:gd name="connsiteX13" fmla="*/ 268105 w 357473"/>
              <a:gd name="connsiteY13" fmla="*/ 119158 h 238315"/>
              <a:gd name="connsiteX14" fmla="*/ 238315 w 357473"/>
              <a:gd name="connsiteY14" fmla="*/ 148947 h 238315"/>
              <a:gd name="connsiteX15" fmla="*/ 119158 w 357473"/>
              <a:gd name="connsiteY15" fmla="*/ 148947 h 238315"/>
              <a:gd name="connsiteX16" fmla="*/ 89368 w 357473"/>
              <a:gd name="connsiteY16" fmla="*/ 119158 h 238315"/>
              <a:gd name="connsiteX17" fmla="*/ 119158 w 357473"/>
              <a:gd name="connsiteY17" fmla="*/ 89368 h 238315"/>
              <a:gd name="connsiteX18" fmla="*/ 238315 w 357473"/>
              <a:gd name="connsiteY18" fmla="*/ 89368 h 238315"/>
              <a:gd name="connsiteX19" fmla="*/ 238315 w 357473"/>
              <a:gd name="connsiteY19" fmla="*/ 208526 h 238315"/>
              <a:gd name="connsiteX20" fmla="*/ 119158 w 357473"/>
              <a:gd name="connsiteY20" fmla="*/ 208526 h 238315"/>
              <a:gd name="connsiteX21" fmla="*/ 29789 w 357473"/>
              <a:gd name="connsiteY21" fmla="*/ 119158 h 238315"/>
              <a:gd name="connsiteX22" fmla="*/ 119158 w 357473"/>
              <a:gd name="connsiteY22" fmla="*/ 29789 h 238315"/>
              <a:gd name="connsiteX23" fmla="*/ 163842 w 357473"/>
              <a:gd name="connsiteY23" fmla="*/ 29789 h 238315"/>
              <a:gd name="connsiteX24" fmla="*/ 163842 w 357473"/>
              <a:gd name="connsiteY24" fmla="*/ 59579 h 238315"/>
              <a:gd name="connsiteX25" fmla="*/ 119158 w 357473"/>
              <a:gd name="connsiteY25" fmla="*/ 59579 h 238315"/>
              <a:gd name="connsiteX26" fmla="*/ 59579 w 357473"/>
              <a:gd name="connsiteY26" fmla="*/ 119158 h 238315"/>
              <a:gd name="connsiteX27" fmla="*/ 119158 w 357473"/>
              <a:gd name="connsiteY27" fmla="*/ 178737 h 238315"/>
              <a:gd name="connsiteX28" fmla="*/ 238315 w 357473"/>
              <a:gd name="connsiteY28" fmla="*/ 178737 h 238315"/>
              <a:gd name="connsiteX29" fmla="*/ 297894 w 357473"/>
              <a:gd name="connsiteY29" fmla="*/ 119158 h 238315"/>
              <a:gd name="connsiteX30" fmla="*/ 253210 w 357473"/>
              <a:gd name="connsiteY30" fmla="*/ 61694 h 238315"/>
              <a:gd name="connsiteX31" fmla="*/ 253210 w 357473"/>
              <a:gd name="connsiteY31" fmla="*/ 31130 h 238315"/>
              <a:gd name="connsiteX32" fmla="*/ 327684 w 357473"/>
              <a:gd name="connsiteY32" fmla="*/ 119158 h 238315"/>
              <a:gd name="connsiteX33" fmla="*/ 238315 w 357473"/>
              <a:gd name="connsiteY33" fmla="*/ 208526 h 238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473" h="238315">
                <a:moveTo>
                  <a:pt x="238315" y="0"/>
                </a:moveTo>
                <a:lnTo>
                  <a:pt x="119158" y="0"/>
                </a:lnTo>
                <a:cubicBezTo>
                  <a:pt x="53457" y="0"/>
                  <a:pt x="0" y="53457"/>
                  <a:pt x="0" y="119158"/>
                </a:cubicBezTo>
                <a:cubicBezTo>
                  <a:pt x="0" y="184858"/>
                  <a:pt x="53457" y="238315"/>
                  <a:pt x="119158" y="238315"/>
                </a:cubicBezTo>
                <a:lnTo>
                  <a:pt x="238315" y="238315"/>
                </a:lnTo>
                <a:cubicBezTo>
                  <a:pt x="304016" y="238315"/>
                  <a:pt x="357473" y="184858"/>
                  <a:pt x="357473" y="119158"/>
                </a:cubicBezTo>
                <a:cubicBezTo>
                  <a:pt x="357473" y="53457"/>
                  <a:pt x="304016" y="0"/>
                  <a:pt x="238315" y="0"/>
                </a:cubicBezTo>
                <a:close/>
                <a:moveTo>
                  <a:pt x="193631" y="59579"/>
                </a:moveTo>
                <a:lnTo>
                  <a:pt x="193631" y="29789"/>
                </a:lnTo>
                <a:lnTo>
                  <a:pt x="223421" y="29789"/>
                </a:lnTo>
                <a:lnTo>
                  <a:pt x="223421" y="59579"/>
                </a:lnTo>
                <a:lnTo>
                  <a:pt x="193631" y="59579"/>
                </a:lnTo>
                <a:close/>
                <a:moveTo>
                  <a:pt x="238315" y="89368"/>
                </a:moveTo>
                <a:cubicBezTo>
                  <a:pt x="254744" y="89368"/>
                  <a:pt x="268105" y="102729"/>
                  <a:pt x="268105" y="119158"/>
                </a:cubicBezTo>
                <a:cubicBezTo>
                  <a:pt x="268105" y="135587"/>
                  <a:pt x="254744" y="148947"/>
                  <a:pt x="238315" y="148947"/>
                </a:cubicBezTo>
                <a:lnTo>
                  <a:pt x="119158" y="148947"/>
                </a:lnTo>
                <a:cubicBezTo>
                  <a:pt x="102729" y="148947"/>
                  <a:pt x="89368" y="135587"/>
                  <a:pt x="89368" y="119158"/>
                </a:cubicBezTo>
                <a:cubicBezTo>
                  <a:pt x="89368" y="102729"/>
                  <a:pt x="102729" y="89368"/>
                  <a:pt x="119158" y="89368"/>
                </a:cubicBezTo>
                <a:lnTo>
                  <a:pt x="238315" y="89368"/>
                </a:lnTo>
                <a:close/>
                <a:moveTo>
                  <a:pt x="238315" y="208526"/>
                </a:moveTo>
                <a:lnTo>
                  <a:pt x="119158" y="208526"/>
                </a:lnTo>
                <a:cubicBezTo>
                  <a:pt x="69871" y="208526"/>
                  <a:pt x="29789" y="168444"/>
                  <a:pt x="29789" y="119158"/>
                </a:cubicBezTo>
                <a:cubicBezTo>
                  <a:pt x="29789" y="69871"/>
                  <a:pt x="69871" y="29789"/>
                  <a:pt x="119158" y="29789"/>
                </a:cubicBezTo>
                <a:lnTo>
                  <a:pt x="163842" y="29789"/>
                </a:lnTo>
                <a:lnTo>
                  <a:pt x="163842" y="59579"/>
                </a:lnTo>
                <a:lnTo>
                  <a:pt x="119158" y="59579"/>
                </a:lnTo>
                <a:cubicBezTo>
                  <a:pt x="86300" y="59579"/>
                  <a:pt x="59579" y="86300"/>
                  <a:pt x="59579" y="119158"/>
                </a:cubicBezTo>
                <a:cubicBezTo>
                  <a:pt x="59579" y="152015"/>
                  <a:pt x="86300" y="178737"/>
                  <a:pt x="119158" y="178737"/>
                </a:cubicBezTo>
                <a:lnTo>
                  <a:pt x="238315" y="178737"/>
                </a:lnTo>
                <a:cubicBezTo>
                  <a:pt x="271173" y="178737"/>
                  <a:pt x="297894" y="152015"/>
                  <a:pt x="297894" y="119158"/>
                </a:cubicBezTo>
                <a:cubicBezTo>
                  <a:pt x="297894" y="91483"/>
                  <a:pt x="278829" y="68352"/>
                  <a:pt x="253210" y="61694"/>
                </a:cubicBezTo>
                <a:lnTo>
                  <a:pt x="253210" y="31130"/>
                </a:lnTo>
                <a:cubicBezTo>
                  <a:pt x="295407" y="38250"/>
                  <a:pt x="327684" y="74950"/>
                  <a:pt x="327684" y="119158"/>
                </a:cubicBezTo>
                <a:cubicBezTo>
                  <a:pt x="327684" y="168444"/>
                  <a:pt x="287602" y="208526"/>
                  <a:pt x="238315" y="208526"/>
                </a:cubicBezTo>
                <a:close/>
              </a:path>
            </a:pathLst>
          </a:custGeom>
          <a:solidFill>
            <a:srgbClr val="E10600"/>
          </a:solidFill>
          <a:ln w="14684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A34B3A-5F41-B7A7-4AC1-DA3BFF079B4B}"/>
              </a:ext>
            </a:extLst>
          </p:cNvPr>
          <p:cNvSpPr txBox="1"/>
          <p:nvPr/>
        </p:nvSpPr>
        <p:spPr>
          <a:xfrm>
            <a:off x="912364" y="3013811"/>
            <a:ext cx="3577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16778_Programação Criativa</a:t>
            </a:r>
          </a:p>
        </p:txBody>
      </p:sp>
      <p:sp>
        <p:nvSpPr>
          <p:cNvPr id="24" name="Graphic 36">
            <a:extLst>
              <a:ext uri="{FF2B5EF4-FFF2-40B4-BE49-F238E27FC236}">
                <a16:creationId xmlns:a16="http://schemas.microsoft.com/office/drawing/2014/main" id="{0DC3CB98-494A-CD12-DF0F-24196E0EECE4}"/>
              </a:ext>
            </a:extLst>
          </p:cNvPr>
          <p:cNvSpPr/>
          <p:nvPr/>
        </p:nvSpPr>
        <p:spPr>
          <a:xfrm>
            <a:off x="698781" y="3075129"/>
            <a:ext cx="185075" cy="154296"/>
          </a:xfrm>
          <a:custGeom>
            <a:avLst/>
            <a:gdLst>
              <a:gd name="connsiteX0" fmla="*/ 82825 w 185075"/>
              <a:gd name="connsiteY0" fmla="*/ 87044 h 154296"/>
              <a:gd name="connsiteX1" fmla="*/ 84229 w 185075"/>
              <a:gd name="connsiteY1" fmla="*/ 90607 h 154296"/>
              <a:gd name="connsiteX2" fmla="*/ 61132 w 185075"/>
              <a:gd name="connsiteY2" fmla="*/ 149402 h 154296"/>
              <a:gd name="connsiteX3" fmla="*/ 51138 w 185075"/>
              <a:gd name="connsiteY3" fmla="*/ 153759 h 154296"/>
              <a:gd name="connsiteX4" fmla="*/ 46780 w 185075"/>
              <a:gd name="connsiteY4" fmla="*/ 143764 h 154296"/>
              <a:gd name="connsiteX5" fmla="*/ 63931 w 185075"/>
              <a:gd name="connsiteY5" fmla="*/ 100100 h 154296"/>
              <a:gd name="connsiteX6" fmla="*/ 82833 w 185075"/>
              <a:gd name="connsiteY6" fmla="*/ 87044 h 154296"/>
              <a:gd name="connsiteX7" fmla="*/ 182639 w 185075"/>
              <a:gd name="connsiteY7" fmla="*/ 30339 h 154296"/>
              <a:gd name="connsiteX8" fmla="*/ 171064 w 185075"/>
              <a:gd name="connsiteY8" fmla="*/ 23229 h 154296"/>
              <a:gd name="connsiteX9" fmla="*/ 159951 w 185075"/>
              <a:gd name="connsiteY9" fmla="*/ 21386 h 154296"/>
              <a:gd name="connsiteX10" fmla="*/ 132335 w 185075"/>
              <a:gd name="connsiteY10" fmla="*/ 2292 h 154296"/>
              <a:gd name="connsiteX11" fmla="*/ 115732 w 185075"/>
              <a:gd name="connsiteY11" fmla="*/ 101 h 154296"/>
              <a:gd name="connsiteX12" fmla="*/ 101233 w 185075"/>
              <a:gd name="connsiteY12" fmla="*/ 7397 h 154296"/>
              <a:gd name="connsiteX13" fmla="*/ 101310 w 185075"/>
              <a:gd name="connsiteY13" fmla="*/ 7574 h 154296"/>
              <a:gd name="connsiteX14" fmla="*/ 109076 w 185075"/>
              <a:gd name="connsiteY14" fmla="*/ 27332 h 154296"/>
              <a:gd name="connsiteX15" fmla="*/ 112716 w 185075"/>
              <a:gd name="connsiteY15" fmla="*/ 18070 h 154296"/>
              <a:gd name="connsiteX16" fmla="*/ 116310 w 185075"/>
              <a:gd name="connsiteY16" fmla="*/ 15510 h 154296"/>
              <a:gd name="connsiteX17" fmla="*/ 127052 w 185075"/>
              <a:gd name="connsiteY17" fmla="*/ 16774 h 154296"/>
              <a:gd name="connsiteX18" fmla="*/ 154977 w 185075"/>
              <a:gd name="connsiteY18" fmla="*/ 35977 h 154296"/>
              <a:gd name="connsiteX19" fmla="*/ 169807 w 185075"/>
              <a:gd name="connsiteY19" fmla="*/ 38229 h 154296"/>
              <a:gd name="connsiteX20" fmla="*/ 154183 w 185075"/>
              <a:gd name="connsiteY20" fmla="*/ 73610 h 154296"/>
              <a:gd name="connsiteX21" fmla="*/ 140787 w 185075"/>
              <a:gd name="connsiteY21" fmla="*/ 75608 h 154296"/>
              <a:gd name="connsiteX22" fmla="*/ 123559 w 185075"/>
              <a:gd name="connsiteY22" fmla="*/ 64179 h 154296"/>
              <a:gd name="connsiteX23" fmla="*/ 133368 w 185075"/>
              <a:gd name="connsiteY23" fmla="*/ 89142 h 154296"/>
              <a:gd name="connsiteX24" fmla="*/ 146725 w 185075"/>
              <a:gd name="connsiteY24" fmla="*/ 92550 h 154296"/>
              <a:gd name="connsiteX25" fmla="*/ 168303 w 185075"/>
              <a:gd name="connsiteY25" fmla="*/ 79841 h 154296"/>
              <a:gd name="connsiteX26" fmla="*/ 184112 w 185075"/>
              <a:gd name="connsiteY26" fmla="*/ 44005 h 154296"/>
              <a:gd name="connsiteX27" fmla="*/ 182662 w 185075"/>
              <a:gd name="connsiteY27" fmla="*/ 30347 h 154296"/>
              <a:gd name="connsiteX28" fmla="*/ 138242 w 185075"/>
              <a:gd name="connsiteY28" fmla="*/ 143764 h 154296"/>
              <a:gd name="connsiteX29" fmla="*/ 133885 w 185075"/>
              <a:gd name="connsiteY29" fmla="*/ 153759 h 154296"/>
              <a:gd name="connsiteX30" fmla="*/ 123891 w 185075"/>
              <a:gd name="connsiteY30" fmla="*/ 149402 h 154296"/>
              <a:gd name="connsiteX31" fmla="*/ 93329 w 185075"/>
              <a:gd name="connsiteY31" fmla="*/ 71605 h 154296"/>
              <a:gd name="connsiteX32" fmla="*/ 78013 w 185075"/>
              <a:gd name="connsiteY32" fmla="*/ 72330 h 154296"/>
              <a:gd name="connsiteX33" fmla="*/ 65751 w 185075"/>
              <a:gd name="connsiteY33" fmla="*/ 80142 h 154296"/>
              <a:gd name="connsiteX34" fmla="*/ 38305 w 185075"/>
              <a:gd name="connsiteY34" fmla="*/ 92550 h 154296"/>
              <a:gd name="connsiteX35" fmla="*/ 16728 w 185075"/>
              <a:gd name="connsiteY35" fmla="*/ 79841 h 154296"/>
              <a:gd name="connsiteX36" fmla="*/ 1103 w 185075"/>
              <a:gd name="connsiteY36" fmla="*/ 44460 h 154296"/>
              <a:gd name="connsiteX37" fmla="*/ 2376 w 185075"/>
              <a:gd name="connsiteY37" fmla="*/ 30339 h 154296"/>
              <a:gd name="connsiteX38" fmla="*/ 13944 w 185075"/>
              <a:gd name="connsiteY38" fmla="*/ 23229 h 154296"/>
              <a:gd name="connsiteX39" fmla="*/ 36624 w 185075"/>
              <a:gd name="connsiteY39" fmla="*/ 13173 h 154296"/>
              <a:gd name="connsiteX40" fmla="*/ 69276 w 185075"/>
              <a:gd name="connsiteY40" fmla="*/ 101 h 154296"/>
              <a:gd name="connsiteX41" fmla="*/ 86797 w 185075"/>
              <a:gd name="connsiteY41" fmla="*/ 12826 h 154296"/>
              <a:gd name="connsiteX42" fmla="*/ 138235 w 185075"/>
              <a:gd name="connsiteY42" fmla="*/ 143764 h 154296"/>
              <a:gd name="connsiteX43" fmla="*/ 87067 w 185075"/>
              <a:gd name="connsiteY43" fmla="*/ 55680 h 154296"/>
              <a:gd name="connsiteX44" fmla="*/ 72376 w 185075"/>
              <a:gd name="connsiteY44" fmla="*/ 18270 h 154296"/>
              <a:gd name="connsiteX45" fmla="*/ 66993 w 185075"/>
              <a:gd name="connsiteY45" fmla="*/ 15487 h 154296"/>
              <a:gd name="connsiteX46" fmla="*/ 46680 w 185075"/>
              <a:gd name="connsiteY46" fmla="*/ 24872 h 154296"/>
              <a:gd name="connsiteX47" fmla="*/ 15363 w 185075"/>
              <a:gd name="connsiteY47" fmla="*/ 38591 h 154296"/>
              <a:gd name="connsiteX48" fmla="*/ 30840 w 185075"/>
              <a:gd name="connsiteY48" fmla="*/ 73618 h 154296"/>
              <a:gd name="connsiteX49" fmla="*/ 36824 w 185075"/>
              <a:gd name="connsiteY49" fmla="*/ 77204 h 154296"/>
              <a:gd name="connsiteX50" fmla="*/ 56497 w 185075"/>
              <a:gd name="connsiteY50" fmla="*/ 67803 h 154296"/>
              <a:gd name="connsiteX51" fmla="*/ 72723 w 185075"/>
              <a:gd name="connsiteY51" fmla="*/ 57847 h 154296"/>
              <a:gd name="connsiteX52" fmla="*/ 87067 w 185075"/>
              <a:gd name="connsiteY52" fmla="*/ 55688 h 15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85075" h="154296">
                <a:moveTo>
                  <a:pt x="82825" y="87044"/>
                </a:moveTo>
                <a:lnTo>
                  <a:pt x="84229" y="90607"/>
                </a:lnTo>
                <a:lnTo>
                  <a:pt x="61132" y="149402"/>
                </a:lnTo>
                <a:cubicBezTo>
                  <a:pt x="59582" y="153404"/>
                  <a:pt x="54993" y="155309"/>
                  <a:pt x="51138" y="153759"/>
                </a:cubicBezTo>
                <a:cubicBezTo>
                  <a:pt x="47166" y="152201"/>
                  <a:pt x="45215" y="147728"/>
                  <a:pt x="46780" y="143764"/>
                </a:cubicBezTo>
                <a:lnTo>
                  <a:pt x="63931" y="100100"/>
                </a:lnTo>
                <a:cubicBezTo>
                  <a:pt x="70510" y="96314"/>
                  <a:pt x="76802" y="90653"/>
                  <a:pt x="82833" y="87044"/>
                </a:cubicBezTo>
                <a:close/>
                <a:moveTo>
                  <a:pt x="182639" y="30339"/>
                </a:moveTo>
                <a:cubicBezTo>
                  <a:pt x="180071" y="26268"/>
                  <a:pt x="175853" y="23676"/>
                  <a:pt x="171064" y="23229"/>
                </a:cubicBezTo>
                <a:cubicBezTo>
                  <a:pt x="167439" y="22898"/>
                  <a:pt x="161802" y="22011"/>
                  <a:pt x="159951" y="21386"/>
                </a:cubicBezTo>
                <a:cubicBezTo>
                  <a:pt x="151129" y="17646"/>
                  <a:pt x="142144" y="5492"/>
                  <a:pt x="132335" y="2292"/>
                </a:cubicBezTo>
                <a:cubicBezTo>
                  <a:pt x="127716" y="603"/>
                  <a:pt x="122171" y="-114"/>
                  <a:pt x="115732" y="101"/>
                </a:cubicBezTo>
                <a:cubicBezTo>
                  <a:pt x="109894" y="325"/>
                  <a:pt x="104657" y="3094"/>
                  <a:pt x="101233" y="7397"/>
                </a:cubicBezTo>
                <a:cubicBezTo>
                  <a:pt x="101257" y="7459"/>
                  <a:pt x="101295" y="7513"/>
                  <a:pt x="101310" y="7574"/>
                </a:cubicBezTo>
                <a:lnTo>
                  <a:pt x="109076" y="27332"/>
                </a:lnTo>
                <a:lnTo>
                  <a:pt x="112716" y="18070"/>
                </a:lnTo>
                <a:cubicBezTo>
                  <a:pt x="113256" y="16582"/>
                  <a:pt x="114667" y="15571"/>
                  <a:pt x="116310" y="15510"/>
                </a:cubicBezTo>
                <a:cubicBezTo>
                  <a:pt x="120582" y="15332"/>
                  <a:pt x="124338" y="15780"/>
                  <a:pt x="127052" y="16774"/>
                </a:cubicBezTo>
                <a:cubicBezTo>
                  <a:pt x="135983" y="20761"/>
                  <a:pt x="144936" y="32923"/>
                  <a:pt x="154977" y="35977"/>
                </a:cubicBezTo>
                <a:cubicBezTo>
                  <a:pt x="159087" y="37380"/>
                  <a:pt x="167023" y="38329"/>
                  <a:pt x="169807" y="38229"/>
                </a:cubicBezTo>
                <a:lnTo>
                  <a:pt x="154183" y="73610"/>
                </a:lnTo>
                <a:cubicBezTo>
                  <a:pt x="151908" y="79101"/>
                  <a:pt x="144805" y="76926"/>
                  <a:pt x="140787" y="75608"/>
                </a:cubicBezTo>
                <a:cubicBezTo>
                  <a:pt x="135659" y="73711"/>
                  <a:pt x="128911" y="67865"/>
                  <a:pt x="123559" y="64179"/>
                </a:cubicBezTo>
                <a:lnTo>
                  <a:pt x="133368" y="89142"/>
                </a:lnTo>
                <a:cubicBezTo>
                  <a:pt x="137494" y="91147"/>
                  <a:pt x="141797" y="92018"/>
                  <a:pt x="146725" y="92550"/>
                </a:cubicBezTo>
                <a:cubicBezTo>
                  <a:pt x="155771" y="93360"/>
                  <a:pt x="164547" y="88332"/>
                  <a:pt x="168303" y="79841"/>
                </a:cubicBezTo>
                <a:lnTo>
                  <a:pt x="184112" y="44005"/>
                </a:lnTo>
                <a:cubicBezTo>
                  <a:pt x="185793" y="39439"/>
                  <a:pt x="185253" y="34458"/>
                  <a:pt x="182662" y="30347"/>
                </a:cubicBezTo>
                <a:close/>
                <a:moveTo>
                  <a:pt x="138242" y="143764"/>
                </a:moveTo>
                <a:cubicBezTo>
                  <a:pt x="139800" y="147728"/>
                  <a:pt x="137849" y="152209"/>
                  <a:pt x="133885" y="153759"/>
                </a:cubicBezTo>
                <a:cubicBezTo>
                  <a:pt x="130029" y="155309"/>
                  <a:pt x="125441" y="153404"/>
                  <a:pt x="123891" y="149402"/>
                </a:cubicBezTo>
                <a:lnTo>
                  <a:pt x="93329" y="71605"/>
                </a:lnTo>
                <a:cubicBezTo>
                  <a:pt x="89419" y="71035"/>
                  <a:pt x="82725" y="70603"/>
                  <a:pt x="78013" y="72330"/>
                </a:cubicBezTo>
                <a:cubicBezTo>
                  <a:pt x="74435" y="73633"/>
                  <a:pt x="70024" y="76942"/>
                  <a:pt x="65751" y="80142"/>
                </a:cubicBezTo>
                <a:cubicBezTo>
                  <a:pt x="57338" y="86743"/>
                  <a:pt x="49125" y="91818"/>
                  <a:pt x="38305" y="92550"/>
                </a:cubicBezTo>
                <a:cubicBezTo>
                  <a:pt x="29144" y="93437"/>
                  <a:pt x="20483" y="88324"/>
                  <a:pt x="16728" y="79841"/>
                </a:cubicBezTo>
                <a:lnTo>
                  <a:pt x="1103" y="44460"/>
                </a:lnTo>
                <a:cubicBezTo>
                  <a:pt x="-755" y="39432"/>
                  <a:pt x="-223" y="34458"/>
                  <a:pt x="2376" y="30339"/>
                </a:cubicBezTo>
                <a:cubicBezTo>
                  <a:pt x="4944" y="26268"/>
                  <a:pt x="9162" y="23676"/>
                  <a:pt x="13944" y="23229"/>
                </a:cubicBezTo>
                <a:cubicBezTo>
                  <a:pt x="24409" y="22543"/>
                  <a:pt x="28773" y="20491"/>
                  <a:pt x="36624" y="13173"/>
                </a:cubicBezTo>
                <a:cubicBezTo>
                  <a:pt x="46140" y="4281"/>
                  <a:pt x="55502" y="-793"/>
                  <a:pt x="69276" y="101"/>
                </a:cubicBezTo>
                <a:cubicBezTo>
                  <a:pt x="77234" y="410"/>
                  <a:pt x="84113" y="5399"/>
                  <a:pt x="86797" y="12826"/>
                </a:cubicBezTo>
                <a:lnTo>
                  <a:pt x="138235" y="143764"/>
                </a:lnTo>
                <a:close/>
                <a:moveTo>
                  <a:pt x="87067" y="55680"/>
                </a:moveTo>
                <a:lnTo>
                  <a:pt x="72376" y="18270"/>
                </a:lnTo>
                <a:cubicBezTo>
                  <a:pt x="71558" y="15826"/>
                  <a:pt x="69199" y="15325"/>
                  <a:pt x="66993" y="15487"/>
                </a:cubicBezTo>
                <a:cubicBezTo>
                  <a:pt x="57770" y="15247"/>
                  <a:pt x="53875" y="18602"/>
                  <a:pt x="46680" y="24872"/>
                </a:cubicBezTo>
                <a:cubicBezTo>
                  <a:pt x="38745" y="33262"/>
                  <a:pt x="26028" y="38529"/>
                  <a:pt x="15363" y="38591"/>
                </a:cubicBezTo>
                <a:lnTo>
                  <a:pt x="30840" y="73618"/>
                </a:lnTo>
                <a:cubicBezTo>
                  <a:pt x="31897" y="76016"/>
                  <a:pt x="34326" y="77466"/>
                  <a:pt x="36824" y="77204"/>
                </a:cubicBezTo>
                <a:cubicBezTo>
                  <a:pt x="44922" y="76610"/>
                  <a:pt x="49480" y="73078"/>
                  <a:pt x="56497" y="67803"/>
                </a:cubicBezTo>
                <a:cubicBezTo>
                  <a:pt x="61664" y="63940"/>
                  <a:pt x="66993" y="59937"/>
                  <a:pt x="72723" y="57847"/>
                </a:cubicBezTo>
                <a:cubicBezTo>
                  <a:pt x="77427" y="56128"/>
                  <a:pt x="82555" y="55596"/>
                  <a:pt x="87067" y="55688"/>
                </a:cubicBezTo>
                <a:close/>
              </a:path>
            </a:pathLst>
          </a:custGeom>
          <a:solidFill>
            <a:srgbClr val="E10600"/>
          </a:solidFill>
          <a:ln w="7541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C7ABAE2-CECA-139F-0958-96C90FF7ADA6}"/>
              </a:ext>
            </a:extLst>
          </p:cNvPr>
          <p:cNvSpPr/>
          <p:nvPr/>
        </p:nvSpPr>
        <p:spPr>
          <a:xfrm flipH="1">
            <a:off x="6769100" y="2465443"/>
            <a:ext cx="1706520" cy="1706520"/>
          </a:xfrm>
          <a:prstGeom prst="round1Rect">
            <a:avLst/>
          </a:prstGeom>
          <a:solidFill>
            <a:schemeClr val="accent5"/>
          </a:solidFill>
          <a:ln>
            <a:noFill/>
          </a:ln>
          <a:effectLst>
            <a:outerShdw blurRad="381000" dist="1270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677EC-3457-3834-8584-4CA5C3D814E3}"/>
              </a:ext>
            </a:extLst>
          </p:cNvPr>
          <p:cNvSpPr txBox="1"/>
          <p:nvPr/>
        </p:nvSpPr>
        <p:spPr>
          <a:xfrm>
            <a:off x="6986722" y="3061633"/>
            <a:ext cx="1255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pt-PT" noProof="0">
                <a:solidFill>
                  <a:schemeClr val="bg2"/>
                </a:solidFill>
              </a:rPr>
              <a:t>F1</a:t>
            </a:r>
            <a:r>
              <a:rPr lang="pt-PT" noProof="0">
                <a:solidFill>
                  <a:srgbClr val="E10600"/>
                </a:solidFill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99C98D-8349-1786-0571-60E3ACC07C27}"/>
              </a:ext>
            </a:extLst>
          </p:cNvPr>
          <p:cNvSpPr txBox="1"/>
          <p:nvPr/>
        </p:nvSpPr>
        <p:spPr>
          <a:xfrm>
            <a:off x="6983546" y="3602572"/>
            <a:ext cx="627095" cy="30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1200" noProof="0">
                <a:solidFill>
                  <a:schemeClr val="bg2"/>
                </a:solidFill>
              </a:rPr>
              <a:t>Jogos</a:t>
            </a:r>
          </a:p>
        </p:txBody>
      </p:sp>
      <p:sp>
        <p:nvSpPr>
          <p:cNvPr id="29" name="Graphic 26">
            <a:extLst>
              <a:ext uri="{FF2B5EF4-FFF2-40B4-BE49-F238E27FC236}">
                <a16:creationId xmlns:a16="http://schemas.microsoft.com/office/drawing/2014/main" id="{65808DBB-EEEC-4C4C-9CD6-094112717EDD}"/>
              </a:ext>
            </a:extLst>
          </p:cNvPr>
          <p:cNvSpPr/>
          <p:nvPr/>
        </p:nvSpPr>
        <p:spPr>
          <a:xfrm rot="18900000">
            <a:off x="8042033" y="2729943"/>
            <a:ext cx="219142" cy="187701"/>
          </a:xfrm>
          <a:custGeom>
            <a:avLst/>
            <a:gdLst>
              <a:gd name="connsiteX0" fmla="*/ 2844800 w 2844800"/>
              <a:gd name="connsiteY0" fmla="*/ 1217329 h 2436643"/>
              <a:gd name="connsiteX1" fmla="*/ 2844800 w 2844800"/>
              <a:gd name="connsiteY1" fmla="*/ 1217329 h 2436643"/>
              <a:gd name="connsiteX2" fmla="*/ 2724912 w 2844800"/>
              <a:gd name="connsiteY2" fmla="*/ 932849 h 2436643"/>
              <a:gd name="connsiteX3" fmla="*/ 1853184 w 2844800"/>
              <a:gd name="connsiteY3" fmla="*/ 59089 h 2436643"/>
              <a:gd name="connsiteX4" fmla="*/ 1566672 w 2844800"/>
              <a:gd name="connsiteY4" fmla="*/ 59089 h 2436643"/>
              <a:gd name="connsiteX5" fmla="*/ 1565493 w 2844800"/>
              <a:gd name="connsiteY5" fmla="*/ 346454 h 2436643"/>
              <a:gd name="connsiteX6" fmla="*/ 1566672 w 2844800"/>
              <a:gd name="connsiteY6" fmla="*/ 347632 h 2436643"/>
              <a:gd name="connsiteX7" fmla="*/ 2235200 w 2844800"/>
              <a:gd name="connsiteY7" fmla="*/ 1014129 h 2436643"/>
              <a:gd name="connsiteX8" fmla="*/ 203200 w 2844800"/>
              <a:gd name="connsiteY8" fmla="*/ 1014129 h 2436643"/>
              <a:gd name="connsiteX9" fmla="*/ 0 w 2844800"/>
              <a:gd name="connsiteY9" fmla="*/ 1217329 h 2436643"/>
              <a:gd name="connsiteX10" fmla="*/ 203200 w 2844800"/>
              <a:gd name="connsiteY10" fmla="*/ 1420529 h 2436643"/>
              <a:gd name="connsiteX11" fmla="*/ 2235200 w 2844800"/>
              <a:gd name="connsiteY11" fmla="*/ 1420529 h 2436643"/>
              <a:gd name="connsiteX12" fmla="*/ 1566672 w 2844800"/>
              <a:gd name="connsiteY12" fmla="*/ 2089057 h 2436643"/>
              <a:gd name="connsiteX13" fmla="*/ 1565656 w 2844800"/>
              <a:gd name="connsiteY13" fmla="*/ 2376585 h 2436643"/>
              <a:gd name="connsiteX14" fmla="*/ 1853184 w 2844800"/>
              <a:gd name="connsiteY14" fmla="*/ 2377600 h 2436643"/>
              <a:gd name="connsiteX15" fmla="*/ 2724912 w 2844800"/>
              <a:gd name="connsiteY15" fmla="*/ 1503841 h 2436643"/>
              <a:gd name="connsiteX16" fmla="*/ 2844800 w 2844800"/>
              <a:gd name="connsiteY16" fmla="*/ 1217329 h 243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44800" h="2436643">
                <a:moveTo>
                  <a:pt x="2844800" y="1217329"/>
                </a:moveTo>
                <a:lnTo>
                  <a:pt x="2844800" y="1217329"/>
                </a:lnTo>
                <a:cubicBezTo>
                  <a:pt x="2843804" y="1110425"/>
                  <a:pt x="2800746" y="1008215"/>
                  <a:pt x="2724912" y="932849"/>
                </a:cubicBezTo>
                <a:lnTo>
                  <a:pt x="1853184" y="59089"/>
                </a:lnTo>
                <a:cubicBezTo>
                  <a:pt x="1773936" y="-19696"/>
                  <a:pt x="1645920" y="-19696"/>
                  <a:pt x="1566672" y="59089"/>
                </a:cubicBezTo>
                <a:cubicBezTo>
                  <a:pt x="1486997" y="138117"/>
                  <a:pt x="1486469" y="266775"/>
                  <a:pt x="1565493" y="346454"/>
                </a:cubicBezTo>
                <a:cubicBezTo>
                  <a:pt x="1565880" y="346848"/>
                  <a:pt x="1566286" y="347242"/>
                  <a:pt x="1566672" y="347632"/>
                </a:cubicBezTo>
                <a:lnTo>
                  <a:pt x="2235200" y="1014129"/>
                </a:lnTo>
                <a:lnTo>
                  <a:pt x="203200" y="1014129"/>
                </a:lnTo>
                <a:cubicBezTo>
                  <a:pt x="90977" y="1014129"/>
                  <a:pt x="0" y="1105101"/>
                  <a:pt x="0" y="1217329"/>
                </a:cubicBezTo>
                <a:cubicBezTo>
                  <a:pt x="0" y="1329556"/>
                  <a:pt x="90977" y="1420529"/>
                  <a:pt x="203200" y="1420529"/>
                </a:cubicBezTo>
                <a:lnTo>
                  <a:pt x="2235200" y="1420529"/>
                </a:lnTo>
                <a:lnTo>
                  <a:pt x="1566672" y="2089057"/>
                </a:lnTo>
                <a:cubicBezTo>
                  <a:pt x="1486997" y="2168183"/>
                  <a:pt x="1486530" y="2296910"/>
                  <a:pt x="1565656" y="2376585"/>
                </a:cubicBezTo>
                <a:cubicBezTo>
                  <a:pt x="1644782" y="2456259"/>
                  <a:pt x="1773509" y="2456727"/>
                  <a:pt x="1853184" y="2377600"/>
                </a:cubicBezTo>
                <a:lnTo>
                  <a:pt x="2724912" y="1503841"/>
                </a:lnTo>
                <a:cubicBezTo>
                  <a:pt x="2801234" y="1427966"/>
                  <a:pt x="2844353" y="1324943"/>
                  <a:pt x="2844800" y="1217329"/>
                </a:cubicBezTo>
                <a:close/>
              </a:path>
            </a:pathLst>
          </a:custGeom>
          <a:solidFill>
            <a:srgbClr val="E10600"/>
          </a:solidFill>
          <a:ln w="203200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217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ção da Imagem 16" descr="Uma imagem com píxel, Saturação de cores, captura de ecrã, diagrama&#10;&#10;Os conteúdos gerados por IA podem estar incorretos.">
            <a:extLst>
              <a:ext uri="{FF2B5EF4-FFF2-40B4-BE49-F238E27FC236}">
                <a16:creationId xmlns:a16="http://schemas.microsoft.com/office/drawing/2014/main" id="{F514A405-5502-97C0-9557-4931742E6CC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8" b="11518"/>
          <a:stretch>
            <a:fillRect/>
          </a:stretch>
        </p:blipFill>
        <p:spPr/>
      </p:pic>
      <p:pic>
        <p:nvPicPr>
          <p:cNvPr id="4" name="Marcador de Posição da Imagem 3" descr="Uma imagem com texto, captura de ecrã, Tipo de letra, número&#10;&#10;Os conteúdos gerados por IA podem estar incorretos.">
            <a:extLst>
              <a:ext uri="{FF2B5EF4-FFF2-40B4-BE49-F238E27FC236}">
                <a16:creationId xmlns:a16="http://schemas.microsoft.com/office/drawing/2014/main" id="{35219642-66FE-2741-5ECB-742CA05A4B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" r="47752"/>
          <a:stretch>
            <a:fillRect/>
          </a:stretch>
        </p:blipFill>
        <p:spPr>
          <a:xfrm>
            <a:off x="4687887" y="4511675"/>
            <a:ext cx="1657350" cy="1657350"/>
          </a:xfrm>
        </p:spPr>
      </p:pic>
      <p:pic>
        <p:nvPicPr>
          <p:cNvPr id="20" name="Marcador de Posição da Imagem 19" descr="Uma imagem com texto, Tipo de letra, branco, design&#10;&#10;Os conteúdos gerados por IA podem estar incorretos.">
            <a:extLst>
              <a:ext uri="{FF2B5EF4-FFF2-40B4-BE49-F238E27FC236}">
                <a16:creationId xmlns:a16="http://schemas.microsoft.com/office/drawing/2014/main" id="{C451C726-15EC-F0A5-DAD1-FEEDAFDE11B0}"/>
              </a:ext>
            </a:extLst>
          </p:cNvPr>
          <p:cNvPicPr preferRelativeResize="0">
            <a:picLocks noGrp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87" y="1195172"/>
            <a:ext cx="3353522" cy="1146503"/>
          </a:xfrm>
        </p:spPr>
      </p:pic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782B4B79-0EB1-EEA2-3950-7AD93C501610}"/>
              </a:ext>
            </a:extLst>
          </p:cNvPr>
          <p:cNvSpPr/>
          <p:nvPr/>
        </p:nvSpPr>
        <p:spPr>
          <a:xfrm flipV="1">
            <a:off x="9659938" y="-1"/>
            <a:ext cx="1657350" cy="1196975"/>
          </a:xfrm>
          <a:prstGeom prst="round1Rect">
            <a:avLst>
              <a:gd name="adj" fmla="val 2699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20F9C18C-E2CB-E4BD-131C-71EFF0AC6CFD}"/>
              </a:ext>
            </a:extLst>
          </p:cNvPr>
          <p:cNvSpPr/>
          <p:nvPr/>
        </p:nvSpPr>
        <p:spPr>
          <a:xfrm flipH="1">
            <a:off x="3030538" y="4511675"/>
            <a:ext cx="1657350" cy="1657350"/>
          </a:xfrm>
          <a:prstGeom prst="round1Rect">
            <a:avLst/>
          </a:prstGeom>
          <a:solidFill>
            <a:srgbClr val="E10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97AC0-D5A8-FCFE-ACBF-13F5C6A34799}"/>
              </a:ext>
            </a:extLst>
          </p:cNvPr>
          <p:cNvSpPr txBox="1"/>
          <p:nvPr/>
        </p:nvSpPr>
        <p:spPr>
          <a:xfrm>
            <a:off x="574600" y="1721723"/>
            <a:ext cx="6293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sz="4000" dirty="0"/>
              <a:t>FUNCIONAMENTO</a:t>
            </a:r>
            <a:br>
              <a:rPr lang="en-US" sz="4000" dirty="0"/>
            </a:br>
            <a:r>
              <a:rPr lang="en-US" sz="4000" dirty="0"/>
              <a:t>GERAL</a:t>
            </a:r>
            <a:endParaRPr lang="en-ID" sz="4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262A09-30B6-F25F-D4FB-72A5462E0551}"/>
              </a:ext>
            </a:extLst>
          </p:cNvPr>
          <p:cNvGrpSpPr/>
          <p:nvPr/>
        </p:nvGrpSpPr>
        <p:grpSpPr>
          <a:xfrm>
            <a:off x="699555" y="1130538"/>
            <a:ext cx="1852612" cy="317381"/>
            <a:chOff x="7038973" y="1094280"/>
            <a:chExt cx="1852612" cy="317381"/>
          </a:xfrm>
          <a:solidFill>
            <a:srgbClr val="E10600"/>
          </a:solidFill>
        </p:grpSpPr>
        <p:sp>
          <p:nvSpPr>
            <p:cNvPr id="16" name="Rectangle: Single Corner Rounded 15">
              <a:extLst>
                <a:ext uri="{FF2B5EF4-FFF2-40B4-BE49-F238E27FC236}">
                  <a16:creationId xmlns:a16="http://schemas.microsoft.com/office/drawing/2014/main" id="{80F7727F-D573-ED0E-10AB-69AAF2B982D1}"/>
                </a:ext>
              </a:extLst>
            </p:cNvPr>
            <p:cNvSpPr/>
            <p:nvPr/>
          </p:nvSpPr>
          <p:spPr>
            <a:xfrm>
              <a:off x="7038973" y="1094280"/>
              <a:ext cx="1852612" cy="317381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069188-DC4E-B4AD-2D0D-E5C46FB9EB4B}"/>
                </a:ext>
              </a:extLst>
            </p:cNvPr>
            <p:cNvSpPr txBox="1"/>
            <p:nvPr/>
          </p:nvSpPr>
          <p:spPr>
            <a:xfrm>
              <a:off x="7241363" y="1129860"/>
              <a:ext cx="1447833" cy="24622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PT" sz="1000" b="1" dirty="0" err="1">
                  <a:solidFill>
                    <a:schemeClr val="bg1"/>
                  </a:solidFill>
                </a:rPr>
                <a:t>Pitstop</a:t>
              </a:r>
              <a:r>
                <a:rPr lang="pt-PT" sz="1000" b="1" dirty="0">
                  <a:solidFill>
                    <a:schemeClr val="bg1"/>
                  </a:solidFill>
                </a:rPr>
                <a:t> F1 - Minijogo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BD3899-849E-D240-B5CF-4E8CAB9D2612}"/>
              </a:ext>
            </a:extLst>
          </p:cNvPr>
          <p:cNvGrpSpPr/>
          <p:nvPr/>
        </p:nvGrpSpPr>
        <p:grpSpPr>
          <a:xfrm>
            <a:off x="698781" y="3151344"/>
            <a:ext cx="2488565" cy="276999"/>
            <a:chOff x="698781" y="3151344"/>
            <a:chExt cx="2488565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314BDA-71B2-4043-E95C-B8253799307E}"/>
                </a:ext>
              </a:extLst>
            </p:cNvPr>
            <p:cNvSpPr txBox="1"/>
            <p:nvPr/>
          </p:nvSpPr>
          <p:spPr>
            <a:xfrm>
              <a:off x="912364" y="3151344"/>
              <a:ext cx="2274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noProof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16778_Programação Criativa</a:t>
              </a:r>
            </a:p>
          </p:txBody>
        </p:sp>
        <p:sp>
          <p:nvSpPr>
            <p:cNvPr id="24" name="Graphic 46">
              <a:extLst>
                <a:ext uri="{FF2B5EF4-FFF2-40B4-BE49-F238E27FC236}">
                  <a16:creationId xmlns:a16="http://schemas.microsoft.com/office/drawing/2014/main" id="{FFACFDA9-D554-062E-BA63-C6F9A5160996}"/>
                </a:ext>
              </a:extLst>
            </p:cNvPr>
            <p:cNvSpPr/>
            <p:nvPr/>
          </p:nvSpPr>
          <p:spPr>
            <a:xfrm>
              <a:off x="698781" y="3212662"/>
              <a:ext cx="185075" cy="154296"/>
            </a:xfrm>
            <a:custGeom>
              <a:avLst/>
              <a:gdLst>
                <a:gd name="connsiteX0" fmla="*/ 82825 w 185075"/>
                <a:gd name="connsiteY0" fmla="*/ 87044 h 154296"/>
                <a:gd name="connsiteX1" fmla="*/ 84229 w 185075"/>
                <a:gd name="connsiteY1" fmla="*/ 90607 h 154296"/>
                <a:gd name="connsiteX2" fmla="*/ 61132 w 185075"/>
                <a:gd name="connsiteY2" fmla="*/ 149402 h 154296"/>
                <a:gd name="connsiteX3" fmla="*/ 51138 w 185075"/>
                <a:gd name="connsiteY3" fmla="*/ 153759 h 154296"/>
                <a:gd name="connsiteX4" fmla="*/ 46780 w 185075"/>
                <a:gd name="connsiteY4" fmla="*/ 143764 h 154296"/>
                <a:gd name="connsiteX5" fmla="*/ 63931 w 185075"/>
                <a:gd name="connsiteY5" fmla="*/ 100100 h 154296"/>
                <a:gd name="connsiteX6" fmla="*/ 82833 w 185075"/>
                <a:gd name="connsiteY6" fmla="*/ 87044 h 154296"/>
                <a:gd name="connsiteX7" fmla="*/ 182639 w 185075"/>
                <a:gd name="connsiteY7" fmla="*/ 30339 h 154296"/>
                <a:gd name="connsiteX8" fmla="*/ 171064 w 185075"/>
                <a:gd name="connsiteY8" fmla="*/ 23229 h 154296"/>
                <a:gd name="connsiteX9" fmla="*/ 159951 w 185075"/>
                <a:gd name="connsiteY9" fmla="*/ 21386 h 154296"/>
                <a:gd name="connsiteX10" fmla="*/ 132335 w 185075"/>
                <a:gd name="connsiteY10" fmla="*/ 2292 h 154296"/>
                <a:gd name="connsiteX11" fmla="*/ 115732 w 185075"/>
                <a:gd name="connsiteY11" fmla="*/ 101 h 154296"/>
                <a:gd name="connsiteX12" fmla="*/ 101233 w 185075"/>
                <a:gd name="connsiteY12" fmla="*/ 7397 h 154296"/>
                <a:gd name="connsiteX13" fmla="*/ 101310 w 185075"/>
                <a:gd name="connsiteY13" fmla="*/ 7574 h 154296"/>
                <a:gd name="connsiteX14" fmla="*/ 109076 w 185075"/>
                <a:gd name="connsiteY14" fmla="*/ 27332 h 154296"/>
                <a:gd name="connsiteX15" fmla="*/ 112716 w 185075"/>
                <a:gd name="connsiteY15" fmla="*/ 18070 h 154296"/>
                <a:gd name="connsiteX16" fmla="*/ 116310 w 185075"/>
                <a:gd name="connsiteY16" fmla="*/ 15510 h 154296"/>
                <a:gd name="connsiteX17" fmla="*/ 127052 w 185075"/>
                <a:gd name="connsiteY17" fmla="*/ 16774 h 154296"/>
                <a:gd name="connsiteX18" fmla="*/ 154977 w 185075"/>
                <a:gd name="connsiteY18" fmla="*/ 35977 h 154296"/>
                <a:gd name="connsiteX19" fmla="*/ 169807 w 185075"/>
                <a:gd name="connsiteY19" fmla="*/ 38229 h 154296"/>
                <a:gd name="connsiteX20" fmla="*/ 154183 w 185075"/>
                <a:gd name="connsiteY20" fmla="*/ 73610 h 154296"/>
                <a:gd name="connsiteX21" fmla="*/ 140787 w 185075"/>
                <a:gd name="connsiteY21" fmla="*/ 75608 h 154296"/>
                <a:gd name="connsiteX22" fmla="*/ 123559 w 185075"/>
                <a:gd name="connsiteY22" fmla="*/ 64179 h 154296"/>
                <a:gd name="connsiteX23" fmla="*/ 133368 w 185075"/>
                <a:gd name="connsiteY23" fmla="*/ 89142 h 154296"/>
                <a:gd name="connsiteX24" fmla="*/ 146725 w 185075"/>
                <a:gd name="connsiteY24" fmla="*/ 92550 h 154296"/>
                <a:gd name="connsiteX25" fmla="*/ 168303 w 185075"/>
                <a:gd name="connsiteY25" fmla="*/ 79841 h 154296"/>
                <a:gd name="connsiteX26" fmla="*/ 184112 w 185075"/>
                <a:gd name="connsiteY26" fmla="*/ 44005 h 154296"/>
                <a:gd name="connsiteX27" fmla="*/ 182662 w 185075"/>
                <a:gd name="connsiteY27" fmla="*/ 30347 h 154296"/>
                <a:gd name="connsiteX28" fmla="*/ 138242 w 185075"/>
                <a:gd name="connsiteY28" fmla="*/ 143764 h 154296"/>
                <a:gd name="connsiteX29" fmla="*/ 133885 w 185075"/>
                <a:gd name="connsiteY29" fmla="*/ 153759 h 154296"/>
                <a:gd name="connsiteX30" fmla="*/ 123891 w 185075"/>
                <a:gd name="connsiteY30" fmla="*/ 149402 h 154296"/>
                <a:gd name="connsiteX31" fmla="*/ 93329 w 185075"/>
                <a:gd name="connsiteY31" fmla="*/ 71605 h 154296"/>
                <a:gd name="connsiteX32" fmla="*/ 78013 w 185075"/>
                <a:gd name="connsiteY32" fmla="*/ 72330 h 154296"/>
                <a:gd name="connsiteX33" fmla="*/ 65751 w 185075"/>
                <a:gd name="connsiteY33" fmla="*/ 80142 h 154296"/>
                <a:gd name="connsiteX34" fmla="*/ 38305 w 185075"/>
                <a:gd name="connsiteY34" fmla="*/ 92550 h 154296"/>
                <a:gd name="connsiteX35" fmla="*/ 16728 w 185075"/>
                <a:gd name="connsiteY35" fmla="*/ 79841 h 154296"/>
                <a:gd name="connsiteX36" fmla="*/ 1103 w 185075"/>
                <a:gd name="connsiteY36" fmla="*/ 44460 h 154296"/>
                <a:gd name="connsiteX37" fmla="*/ 2376 w 185075"/>
                <a:gd name="connsiteY37" fmla="*/ 30339 h 154296"/>
                <a:gd name="connsiteX38" fmla="*/ 13944 w 185075"/>
                <a:gd name="connsiteY38" fmla="*/ 23229 h 154296"/>
                <a:gd name="connsiteX39" fmla="*/ 36624 w 185075"/>
                <a:gd name="connsiteY39" fmla="*/ 13173 h 154296"/>
                <a:gd name="connsiteX40" fmla="*/ 69276 w 185075"/>
                <a:gd name="connsiteY40" fmla="*/ 101 h 154296"/>
                <a:gd name="connsiteX41" fmla="*/ 86797 w 185075"/>
                <a:gd name="connsiteY41" fmla="*/ 12826 h 154296"/>
                <a:gd name="connsiteX42" fmla="*/ 138235 w 185075"/>
                <a:gd name="connsiteY42" fmla="*/ 143764 h 154296"/>
                <a:gd name="connsiteX43" fmla="*/ 87067 w 185075"/>
                <a:gd name="connsiteY43" fmla="*/ 55680 h 154296"/>
                <a:gd name="connsiteX44" fmla="*/ 72376 w 185075"/>
                <a:gd name="connsiteY44" fmla="*/ 18270 h 154296"/>
                <a:gd name="connsiteX45" fmla="*/ 66993 w 185075"/>
                <a:gd name="connsiteY45" fmla="*/ 15487 h 154296"/>
                <a:gd name="connsiteX46" fmla="*/ 46680 w 185075"/>
                <a:gd name="connsiteY46" fmla="*/ 24872 h 154296"/>
                <a:gd name="connsiteX47" fmla="*/ 15363 w 185075"/>
                <a:gd name="connsiteY47" fmla="*/ 38591 h 154296"/>
                <a:gd name="connsiteX48" fmla="*/ 30840 w 185075"/>
                <a:gd name="connsiteY48" fmla="*/ 73618 h 154296"/>
                <a:gd name="connsiteX49" fmla="*/ 36824 w 185075"/>
                <a:gd name="connsiteY49" fmla="*/ 77204 h 154296"/>
                <a:gd name="connsiteX50" fmla="*/ 56497 w 185075"/>
                <a:gd name="connsiteY50" fmla="*/ 67803 h 154296"/>
                <a:gd name="connsiteX51" fmla="*/ 72723 w 185075"/>
                <a:gd name="connsiteY51" fmla="*/ 57847 h 154296"/>
                <a:gd name="connsiteX52" fmla="*/ 87067 w 185075"/>
                <a:gd name="connsiteY52" fmla="*/ 55688 h 1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85075" h="154296">
                  <a:moveTo>
                    <a:pt x="82825" y="87044"/>
                  </a:moveTo>
                  <a:lnTo>
                    <a:pt x="84229" y="90607"/>
                  </a:lnTo>
                  <a:lnTo>
                    <a:pt x="61132" y="149402"/>
                  </a:lnTo>
                  <a:cubicBezTo>
                    <a:pt x="59582" y="153404"/>
                    <a:pt x="54993" y="155309"/>
                    <a:pt x="51138" y="153759"/>
                  </a:cubicBezTo>
                  <a:cubicBezTo>
                    <a:pt x="47166" y="152201"/>
                    <a:pt x="45215" y="147728"/>
                    <a:pt x="46780" y="143764"/>
                  </a:cubicBezTo>
                  <a:lnTo>
                    <a:pt x="63931" y="100100"/>
                  </a:lnTo>
                  <a:cubicBezTo>
                    <a:pt x="70510" y="96314"/>
                    <a:pt x="76802" y="90653"/>
                    <a:pt x="82833" y="87044"/>
                  </a:cubicBezTo>
                  <a:close/>
                  <a:moveTo>
                    <a:pt x="182639" y="30339"/>
                  </a:moveTo>
                  <a:cubicBezTo>
                    <a:pt x="180071" y="26268"/>
                    <a:pt x="175853" y="23676"/>
                    <a:pt x="171064" y="23229"/>
                  </a:cubicBezTo>
                  <a:cubicBezTo>
                    <a:pt x="167439" y="22898"/>
                    <a:pt x="161802" y="22011"/>
                    <a:pt x="159951" y="21386"/>
                  </a:cubicBezTo>
                  <a:cubicBezTo>
                    <a:pt x="151129" y="17646"/>
                    <a:pt x="142144" y="5492"/>
                    <a:pt x="132335" y="2292"/>
                  </a:cubicBezTo>
                  <a:cubicBezTo>
                    <a:pt x="127716" y="603"/>
                    <a:pt x="122171" y="-114"/>
                    <a:pt x="115732" y="101"/>
                  </a:cubicBezTo>
                  <a:cubicBezTo>
                    <a:pt x="109894" y="325"/>
                    <a:pt x="104657" y="3094"/>
                    <a:pt x="101233" y="7397"/>
                  </a:cubicBezTo>
                  <a:cubicBezTo>
                    <a:pt x="101257" y="7459"/>
                    <a:pt x="101295" y="7513"/>
                    <a:pt x="101310" y="7574"/>
                  </a:cubicBezTo>
                  <a:lnTo>
                    <a:pt x="109076" y="27332"/>
                  </a:lnTo>
                  <a:lnTo>
                    <a:pt x="112716" y="18070"/>
                  </a:lnTo>
                  <a:cubicBezTo>
                    <a:pt x="113256" y="16582"/>
                    <a:pt x="114667" y="15571"/>
                    <a:pt x="116310" y="15510"/>
                  </a:cubicBezTo>
                  <a:cubicBezTo>
                    <a:pt x="120582" y="15332"/>
                    <a:pt x="124338" y="15780"/>
                    <a:pt x="127052" y="16774"/>
                  </a:cubicBezTo>
                  <a:cubicBezTo>
                    <a:pt x="135983" y="20761"/>
                    <a:pt x="144936" y="32923"/>
                    <a:pt x="154977" y="35977"/>
                  </a:cubicBezTo>
                  <a:cubicBezTo>
                    <a:pt x="159087" y="37380"/>
                    <a:pt x="167023" y="38329"/>
                    <a:pt x="169807" y="38229"/>
                  </a:cubicBezTo>
                  <a:lnTo>
                    <a:pt x="154183" y="73610"/>
                  </a:lnTo>
                  <a:cubicBezTo>
                    <a:pt x="151908" y="79101"/>
                    <a:pt x="144805" y="76926"/>
                    <a:pt x="140787" y="75608"/>
                  </a:cubicBezTo>
                  <a:cubicBezTo>
                    <a:pt x="135659" y="73711"/>
                    <a:pt x="128911" y="67865"/>
                    <a:pt x="123559" y="64179"/>
                  </a:cubicBezTo>
                  <a:lnTo>
                    <a:pt x="133368" y="89142"/>
                  </a:lnTo>
                  <a:cubicBezTo>
                    <a:pt x="137494" y="91147"/>
                    <a:pt x="141797" y="92018"/>
                    <a:pt x="146725" y="92550"/>
                  </a:cubicBezTo>
                  <a:cubicBezTo>
                    <a:pt x="155771" y="93360"/>
                    <a:pt x="164547" y="88332"/>
                    <a:pt x="168303" y="79841"/>
                  </a:cubicBezTo>
                  <a:lnTo>
                    <a:pt x="184112" y="44005"/>
                  </a:lnTo>
                  <a:cubicBezTo>
                    <a:pt x="185793" y="39439"/>
                    <a:pt x="185253" y="34458"/>
                    <a:pt x="182662" y="30347"/>
                  </a:cubicBezTo>
                  <a:close/>
                  <a:moveTo>
                    <a:pt x="138242" y="143764"/>
                  </a:moveTo>
                  <a:cubicBezTo>
                    <a:pt x="139800" y="147728"/>
                    <a:pt x="137849" y="152209"/>
                    <a:pt x="133885" y="153759"/>
                  </a:cubicBezTo>
                  <a:cubicBezTo>
                    <a:pt x="130029" y="155309"/>
                    <a:pt x="125441" y="153404"/>
                    <a:pt x="123891" y="149402"/>
                  </a:cubicBezTo>
                  <a:lnTo>
                    <a:pt x="93329" y="71605"/>
                  </a:lnTo>
                  <a:cubicBezTo>
                    <a:pt x="89419" y="71035"/>
                    <a:pt x="82725" y="70603"/>
                    <a:pt x="78013" y="72330"/>
                  </a:cubicBezTo>
                  <a:cubicBezTo>
                    <a:pt x="74435" y="73633"/>
                    <a:pt x="70024" y="76942"/>
                    <a:pt x="65751" y="80142"/>
                  </a:cubicBezTo>
                  <a:cubicBezTo>
                    <a:pt x="57338" y="86743"/>
                    <a:pt x="49125" y="91818"/>
                    <a:pt x="38305" y="92550"/>
                  </a:cubicBezTo>
                  <a:cubicBezTo>
                    <a:pt x="29144" y="93437"/>
                    <a:pt x="20483" y="88324"/>
                    <a:pt x="16728" y="79841"/>
                  </a:cubicBezTo>
                  <a:lnTo>
                    <a:pt x="1103" y="44460"/>
                  </a:lnTo>
                  <a:cubicBezTo>
                    <a:pt x="-755" y="39432"/>
                    <a:pt x="-223" y="34458"/>
                    <a:pt x="2376" y="30339"/>
                  </a:cubicBezTo>
                  <a:cubicBezTo>
                    <a:pt x="4944" y="26268"/>
                    <a:pt x="9162" y="23676"/>
                    <a:pt x="13944" y="23229"/>
                  </a:cubicBezTo>
                  <a:cubicBezTo>
                    <a:pt x="24409" y="22543"/>
                    <a:pt x="28773" y="20491"/>
                    <a:pt x="36624" y="13173"/>
                  </a:cubicBezTo>
                  <a:cubicBezTo>
                    <a:pt x="46140" y="4281"/>
                    <a:pt x="55502" y="-793"/>
                    <a:pt x="69276" y="101"/>
                  </a:cubicBezTo>
                  <a:cubicBezTo>
                    <a:pt x="77234" y="410"/>
                    <a:pt x="84113" y="5399"/>
                    <a:pt x="86797" y="12826"/>
                  </a:cubicBezTo>
                  <a:lnTo>
                    <a:pt x="138235" y="143764"/>
                  </a:lnTo>
                  <a:close/>
                  <a:moveTo>
                    <a:pt x="87067" y="55680"/>
                  </a:moveTo>
                  <a:lnTo>
                    <a:pt x="72376" y="18270"/>
                  </a:lnTo>
                  <a:cubicBezTo>
                    <a:pt x="71558" y="15826"/>
                    <a:pt x="69199" y="15325"/>
                    <a:pt x="66993" y="15487"/>
                  </a:cubicBezTo>
                  <a:cubicBezTo>
                    <a:pt x="57770" y="15247"/>
                    <a:pt x="53875" y="18602"/>
                    <a:pt x="46680" y="24872"/>
                  </a:cubicBezTo>
                  <a:cubicBezTo>
                    <a:pt x="38745" y="33262"/>
                    <a:pt x="26028" y="38529"/>
                    <a:pt x="15363" y="38591"/>
                  </a:cubicBezTo>
                  <a:lnTo>
                    <a:pt x="30840" y="73618"/>
                  </a:lnTo>
                  <a:cubicBezTo>
                    <a:pt x="31897" y="76016"/>
                    <a:pt x="34326" y="77466"/>
                    <a:pt x="36824" y="77204"/>
                  </a:cubicBezTo>
                  <a:cubicBezTo>
                    <a:pt x="44922" y="76610"/>
                    <a:pt x="49480" y="73078"/>
                    <a:pt x="56497" y="67803"/>
                  </a:cubicBezTo>
                  <a:cubicBezTo>
                    <a:pt x="61664" y="63940"/>
                    <a:pt x="66993" y="59937"/>
                    <a:pt x="72723" y="57847"/>
                  </a:cubicBezTo>
                  <a:cubicBezTo>
                    <a:pt x="77427" y="56128"/>
                    <a:pt x="82555" y="55596"/>
                    <a:pt x="87067" y="55688"/>
                  </a:cubicBezTo>
                  <a:close/>
                </a:path>
              </a:pathLst>
            </a:custGeom>
            <a:solidFill>
              <a:srgbClr val="E10600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D5AF385-CF48-1913-2C52-10EA5909283A}"/>
              </a:ext>
            </a:extLst>
          </p:cNvPr>
          <p:cNvSpPr txBox="1"/>
          <p:nvPr/>
        </p:nvSpPr>
        <p:spPr>
          <a:xfrm>
            <a:off x="6743292" y="5122946"/>
            <a:ext cx="4943982" cy="78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 conceito simula a pressão de um </a:t>
            </a:r>
            <a:r>
              <a:rPr lang="pt-PT" sz="12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pitstop</a:t>
            </a:r>
            <a:r>
              <a:rPr lang="pt-PT" sz="1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oficial. O utilizador </a:t>
            </a:r>
          </a:p>
          <a:p>
            <a:pPr>
              <a:lnSpc>
                <a:spcPct val="130000"/>
              </a:lnSpc>
            </a:pPr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 responder a uma sequência aleatória de 6 tarefas </a:t>
            </a:r>
          </a:p>
          <a:p>
            <a:pPr>
              <a:lnSpc>
                <a:spcPct val="130000"/>
              </a:lnSpc>
            </a:pPr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 manutenção, que correspondem a partes específicas do carro,</a:t>
            </a:r>
            <a:endParaRPr lang="en-ID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569C0-8E33-9E2F-D888-1FFA2D7EAF21}"/>
              </a:ext>
            </a:extLst>
          </p:cNvPr>
          <p:cNvSpPr txBox="1"/>
          <p:nvPr/>
        </p:nvSpPr>
        <p:spPr>
          <a:xfrm>
            <a:off x="3219450" y="5062138"/>
            <a:ext cx="1436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ID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8271E1-D5A0-DCA8-D264-6F789E0BB2EB}"/>
              </a:ext>
            </a:extLst>
          </p:cNvPr>
          <p:cNvSpPr txBox="1"/>
          <p:nvPr/>
        </p:nvSpPr>
        <p:spPr>
          <a:xfrm>
            <a:off x="3216274" y="5603077"/>
            <a:ext cx="1245854" cy="30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1200" b="1" noProof="0" dirty="0">
                <a:solidFill>
                  <a:schemeClr val="bg1"/>
                </a:solidFill>
              </a:rPr>
              <a:t>Interatividade</a:t>
            </a:r>
          </a:p>
        </p:txBody>
      </p:sp>
      <p:sp>
        <p:nvSpPr>
          <p:cNvPr id="39" name="Graphic 26">
            <a:extLst>
              <a:ext uri="{FF2B5EF4-FFF2-40B4-BE49-F238E27FC236}">
                <a16:creationId xmlns:a16="http://schemas.microsoft.com/office/drawing/2014/main" id="{C942C6DF-6523-0E9B-FD92-852350C2F6E3}"/>
              </a:ext>
            </a:extLst>
          </p:cNvPr>
          <p:cNvSpPr/>
          <p:nvPr/>
        </p:nvSpPr>
        <p:spPr>
          <a:xfrm rot="18900000">
            <a:off x="4274761" y="4730448"/>
            <a:ext cx="219142" cy="187701"/>
          </a:xfrm>
          <a:custGeom>
            <a:avLst/>
            <a:gdLst>
              <a:gd name="connsiteX0" fmla="*/ 2844800 w 2844800"/>
              <a:gd name="connsiteY0" fmla="*/ 1217329 h 2436643"/>
              <a:gd name="connsiteX1" fmla="*/ 2844800 w 2844800"/>
              <a:gd name="connsiteY1" fmla="*/ 1217329 h 2436643"/>
              <a:gd name="connsiteX2" fmla="*/ 2724912 w 2844800"/>
              <a:gd name="connsiteY2" fmla="*/ 932849 h 2436643"/>
              <a:gd name="connsiteX3" fmla="*/ 1853184 w 2844800"/>
              <a:gd name="connsiteY3" fmla="*/ 59089 h 2436643"/>
              <a:gd name="connsiteX4" fmla="*/ 1566672 w 2844800"/>
              <a:gd name="connsiteY4" fmla="*/ 59089 h 2436643"/>
              <a:gd name="connsiteX5" fmla="*/ 1565493 w 2844800"/>
              <a:gd name="connsiteY5" fmla="*/ 346454 h 2436643"/>
              <a:gd name="connsiteX6" fmla="*/ 1566672 w 2844800"/>
              <a:gd name="connsiteY6" fmla="*/ 347632 h 2436643"/>
              <a:gd name="connsiteX7" fmla="*/ 2235200 w 2844800"/>
              <a:gd name="connsiteY7" fmla="*/ 1014129 h 2436643"/>
              <a:gd name="connsiteX8" fmla="*/ 203200 w 2844800"/>
              <a:gd name="connsiteY8" fmla="*/ 1014129 h 2436643"/>
              <a:gd name="connsiteX9" fmla="*/ 0 w 2844800"/>
              <a:gd name="connsiteY9" fmla="*/ 1217329 h 2436643"/>
              <a:gd name="connsiteX10" fmla="*/ 203200 w 2844800"/>
              <a:gd name="connsiteY10" fmla="*/ 1420529 h 2436643"/>
              <a:gd name="connsiteX11" fmla="*/ 2235200 w 2844800"/>
              <a:gd name="connsiteY11" fmla="*/ 1420529 h 2436643"/>
              <a:gd name="connsiteX12" fmla="*/ 1566672 w 2844800"/>
              <a:gd name="connsiteY12" fmla="*/ 2089057 h 2436643"/>
              <a:gd name="connsiteX13" fmla="*/ 1565656 w 2844800"/>
              <a:gd name="connsiteY13" fmla="*/ 2376585 h 2436643"/>
              <a:gd name="connsiteX14" fmla="*/ 1853184 w 2844800"/>
              <a:gd name="connsiteY14" fmla="*/ 2377600 h 2436643"/>
              <a:gd name="connsiteX15" fmla="*/ 2724912 w 2844800"/>
              <a:gd name="connsiteY15" fmla="*/ 1503841 h 2436643"/>
              <a:gd name="connsiteX16" fmla="*/ 2844800 w 2844800"/>
              <a:gd name="connsiteY16" fmla="*/ 1217329 h 243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44800" h="2436643">
                <a:moveTo>
                  <a:pt x="2844800" y="1217329"/>
                </a:moveTo>
                <a:lnTo>
                  <a:pt x="2844800" y="1217329"/>
                </a:lnTo>
                <a:cubicBezTo>
                  <a:pt x="2843804" y="1110425"/>
                  <a:pt x="2800746" y="1008215"/>
                  <a:pt x="2724912" y="932849"/>
                </a:cubicBezTo>
                <a:lnTo>
                  <a:pt x="1853184" y="59089"/>
                </a:lnTo>
                <a:cubicBezTo>
                  <a:pt x="1773936" y="-19696"/>
                  <a:pt x="1645920" y="-19696"/>
                  <a:pt x="1566672" y="59089"/>
                </a:cubicBezTo>
                <a:cubicBezTo>
                  <a:pt x="1486997" y="138117"/>
                  <a:pt x="1486469" y="266775"/>
                  <a:pt x="1565493" y="346454"/>
                </a:cubicBezTo>
                <a:cubicBezTo>
                  <a:pt x="1565880" y="346848"/>
                  <a:pt x="1566286" y="347242"/>
                  <a:pt x="1566672" y="347632"/>
                </a:cubicBezTo>
                <a:lnTo>
                  <a:pt x="2235200" y="1014129"/>
                </a:lnTo>
                <a:lnTo>
                  <a:pt x="203200" y="1014129"/>
                </a:lnTo>
                <a:cubicBezTo>
                  <a:pt x="90977" y="1014129"/>
                  <a:pt x="0" y="1105101"/>
                  <a:pt x="0" y="1217329"/>
                </a:cubicBezTo>
                <a:cubicBezTo>
                  <a:pt x="0" y="1329556"/>
                  <a:pt x="90977" y="1420529"/>
                  <a:pt x="203200" y="1420529"/>
                </a:cubicBezTo>
                <a:lnTo>
                  <a:pt x="2235200" y="1420529"/>
                </a:lnTo>
                <a:lnTo>
                  <a:pt x="1566672" y="2089057"/>
                </a:lnTo>
                <a:cubicBezTo>
                  <a:pt x="1486997" y="2168183"/>
                  <a:pt x="1486530" y="2296910"/>
                  <a:pt x="1565656" y="2376585"/>
                </a:cubicBezTo>
                <a:cubicBezTo>
                  <a:pt x="1644782" y="2456259"/>
                  <a:pt x="1773509" y="2456727"/>
                  <a:pt x="1853184" y="2377600"/>
                </a:cubicBezTo>
                <a:lnTo>
                  <a:pt x="2724912" y="1503841"/>
                </a:lnTo>
                <a:cubicBezTo>
                  <a:pt x="2801234" y="1427966"/>
                  <a:pt x="2844353" y="1324943"/>
                  <a:pt x="2844800" y="1217329"/>
                </a:cubicBezTo>
                <a:close/>
              </a:path>
            </a:pathLst>
          </a:custGeom>
          <a:solidFill>
            <a:schemeClr val="bg1"/>
          </a:solidFill>
          <a:ln w="203200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C5C567-7315-1D7B-410D-8EE679B57F7D}"/>
              </a:ext>
            </a:extLst>
          </p:cNvPr>
          <p:cNvSpPr txBox="1"/>
          <p:nvPr/>
        </p:nvSpPr>
        <p:spPr>
          <a:xfrm>
            <a:off x="9845674" y="390962"/>
            <a:ext cx="821059" cy="545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1200" noProof="0">
                <a:solidFill>
                  <a:schemeClr val="bg1"/>
                </a:solidFill>
              </a:rPr>
              <a:t>Recorde</a:t>
            </a:r>
          </a:p>
          <a:p>
            <a:pPr>
              <a:lnSpc>
                <a:spcPct val="130000"/>
              </a:lnSpc>
            </a:pPr>
            <a:r>
              <a:rPr lang="pt-PT" sz="1200" noProof="0" dirty="0">
                <a:solidFill>
                  <a:schemeClr val="bg1"/>
                </a:solidFill>
              </a:rPr>
              <a:t>Tempo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E69614-951D-CF91-CF1C-E7FC1BC7EDFC}"/>
              </a:ext>
            </a:extLst>
          </p:cNvPr>
          <p:cNvSpPr txBox="1"/>
          <p:nvPr/>
        </p:nvSpPr>
        <p:spPr>
          <a:xfrm>
            <a:off x="8408985" y="3237410"/>
            <a:ext cx="2033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sz="4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6</a:t>
            </a:r>
            <a:r>
              <a:rPr lang="en-US" sz="4400" dirty="0">
                <a:solidFill>
                  <a:srgbClr val="E10600"/>
                </a:solidFill>
              </a:rPr>
              <a:t>+</a:t>
            </a:r>
            <a:endParaRPr lang="en-ID" sz="4400" dirty="0">
              <a:solidFill>
                <a:srgbClr val="E106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87AE64-061A-F4DB-2FAA-D7A94A7E024F}"/>
              </a:ext>
            </a:extLst>
          </p:cNvPr>
          <p:cNvSpPr txBox="1"/>
          <p:nvPr/>
        </p:nvSpPr>
        <p:spPr>
          <a:xfrm>
            <a:off x="8424860" y="3907593"/>
            <a:ext cx="681597" cy="30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41AD02-397C-49E8-43CB-26D95185F9D2}"/>
              </a:ext>
            </a:extLst>
          </p:cNvPr>
          <p:cNvSpPr/>
          <p:nvPr/>
        </p:nvSpPr>
        <p:spPr>
          <a:xfrm>
            <a:off x="7494587" y="2343149"/>
            <a:ext cx="511175" cy="511175"/>
          </a:xfrm>
          <a:prstGeom prst="rect">
            <a:avLst/>
          </a:prstGeom>
          <a:solidFill>
            <a:srgbClr val="E10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96C563-1D6D-D535-C3DE-1D35F7091B30}"/>
              </a:ext>
            </a:extLst>
          </p:cNvPr>
          <p:cNvSpPr txBox="1"/>
          <p:nvPr/>
        </p:nvSpPr>
        <p:spPr>
          <a:xfrm>
            <a:off x="590544" y="5446140"/>
            <a:ext cx="1590500" cy="545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12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Experimenta no teu</a:t>
            </a:r>
          </a:p>
          <a:p>
            <a:pPr>
              <a:lnSpc>
                <a:spcPct val="130000"/>
              </a:lnSpc>
            </a:pPr>
            <a:r>
              <a:rPr lang="pt-PT" sz="12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computador.</a:t>
            </a:r>
          </a:p>
        </p:txBody>
      </p:sp>
      <p:sp>
        <p:nvSpPr>
          <p:cNvPr id="47" name="Graphic 35">
            <a:extLst>
              <a:ext uri="{FF2B5EF4-FFF2-40B4-BE49-F238E27FC236}">
                <a16:creationId xmlns:a16="http://schemas.microsoft.com/office/drawing/2014/main" id="{0106B257-619B-667D-AE4A-9A811E1997B0}"/>
              </a:ext>
            </a:extLst>
          </p:cNvPr>
          <p:cNvSpPr/>
          <p:nvPr/>
        </p:nvSpPr>
        <p:spPr>
          <a:xfrm>
            <a:off x="7635031" y="2483593"/>
            <a:ext cx="230286" cy="229541"/>
          </a:xfrm>
          <a:custGeom>
            <a:avLst/>
            <a:gdLst>
              <a:gd name="connsiteX0" fmla="*/ 115143 w 230286"/>
              <a:gd name="connsiteY0" fmla="*/ 0 h 229541"/>
              <a:gd name="connsiteX1" fmla="*/ 0 w 230286"/>
              <a:gd name="connsiteY1" fmla="*/ 115143 h 229541"/>
              <a:gd name="connsiteX2" fmla="*/ 230286 w 230286"/>
              <a:gd name="connsiteY2" fmla="*/ 115143 h 229541"/>
              <a:gd name="connsiteX3" fmla="*/ 115143 w 230286"/>
              <a:gd name="connsiteY3" fmla="*/ 0 h 229541"/>
              <a:gd name="connsiteX4" fmla="*/ 115143 w 230286"/>
              <a:gd name="connsiteY4" fmla="*/ 28786 h 229541"/>
              <a:gd name="connsiteX5" fmla="*/ 194841 w 230286"/>
              <a:gd name="connsiteY5" fmla="*/ 81905 h 229541"/>
              <a:gd name="connsiteX6" fmla="*/ 134564 w 230286"/>
              <a:gd name="connsiteY6" fmla="*/ 93966 h 229541"/>
              <a:gd name="connsiteX7" fmla="*/ 94360 w 230286"/>
              <a:gd name="connsiteY7" fmla="*/ 93966 h 229541"/>
              <a:gd name="connsiteX8" fmla="*/ 35339 w 230286"/>
              <a:gd name="connsiteY8" fmla="*/ 82155 h 229541"/>
              <a:gd name="connsiteX9" fmla="*/ 115143 w 230286"/>
              <a:gd name="connsiteY9" fmla="*/ 28786 h 229541"/>
              <a:gd name="connsiteX10" fmla="*/ 28843 w 230286"/>
              <a:gd name="connsiteY10" fmla="*/ 118089 h 229541"/>
              <a:gd name="connsiteX11" fmla="*/ 59107 w 230286"/>
              <a:gd name="connsiteY11" fmla="*/ 124143 h 229541"/>
              <a:gd name="connsiteX12" fmla="*/ 85331 w 230286"/>
              <a:gd name="connsiteY12" fmla="*/ 143507 h 229541"/>
              <a:gd name="connsiteX13" fmla="*/ 91328 w 230286"/>
              <a:gd name="connsiteY13" fmla="*/ 154570 h 229541"/>
              <a:gd name="connsiteX14" fmla="*/ 95953 w 230286"/>
              <a:gd name="connsiteY14" fmla="*/ 172801 h 229541"/>
              <a:gd name="connsiteX15" fmla="*/ 95953 w 230286"/>
              <a:gd name="connsiteY15" fmla="*/ 199313 h 229541"/>
              <a:gd name="connsiteX16" fmla="*/ 28843 w 230286"/>
              <a:gd name="connsiteY16" fmla="*/ 118089 h 229541"/>
              <a:gd name="connsiteX17" fmla="*/ 134334 w 230286"/>
              <a:gd name="connsiteY17" fmla="*/ 199351 h 229541"/>
              <a:gd name="connsiteX18" fmla="*/ 134334 w 230286"/>
              <a:gd name="connsiteY18" fmla="*/ 172839 h 229541"/>
              <a:gd name="connsiteX19" fmla="*/ 138958 w 230286"/>
              <a:gd name="connsiteY19" fmla="*/ 154608 h 229541"/>
              <a:gd name="connsiteX20" fmla="*/ 144955 w 230286"/>
              <a:gd name="connsiteY20" fmla="*/ 143545 h 229541"/>
              <a:gd name="connsiteX21" fmla="*/ 171179 w 230286"/>
              <a:gd name="connsiteY21" fmla="*/ 124182 h 229541"/>
              <a:gd name="connsiteX22" fmla="*/ 201443 w 230286"/>
              <a:gd name="connsiteY22" fmla="*/ 118127 h 229541"/>
              <a:gd name="connsiteX23" fmla="*/ 134334 w 230286"/>
              <a:gd name="connsiteY23" fmla="*/ 199351 h 22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30286" h="229541">
                <a:moveTo>
                  <a:pt x="115143" y="0"/>
                </a:moveTo>
                <a:cubicBezTo>
                  <a:pt x="51580" y="69"/>
                  <a:pt x="69" y="51580"/>
                  <a:pt x="0" y="115143"/>
                </a:cubicBezTo>
                <a:cubicBezTo>
                  <a:pt x="5757" y="267707"/>
                  <a:pt x="224529" y="267640"/>
                  <a:pt x="230286" y="115143"/>
                </a:cubicBezTo>
                <a:cubicBezTo>
                  <a:pt x="230217" y="51580"/>
                  <a:pt x="178706" y="69"/>
                  <a:pt x="115143" y="0"/>
                </a:cubicBezTo>
                <a:close/>
                <a:moveTo>
                  <a:pt x="115143" y="28786"/>
                </a:moveTo>
                <a:cubicBezTo>
                  <a:pt x="149984" y="28819"/>
                  <a:pt x="181402" y="49760"/>
                  <a:pt x="194841" y="81905"/>
                </a:cubicBezTo>
                <a:lnTo>
                  <a:pt x="134564" y="93966"/>
                </a:lnTo>
                <a:cubicBezTo>
                  <a:pt x="121294" y="96615"/>
                  <a:pt x="107630" y="96615"/>
                  <a:pt x="94360" y="93966"/>
                </a:cubicBezTo>
                <a:lnTo>
                  <a:pt x="35339" y="82155"/>
                </a:lnTo>
                <a:cubicBezTo>
                  <a:pt x="48717" y="49877"/>
                  <a:pt x="80203" y="28821"/>
                  <a:pt x="115143" y="28786"/>
                </a:cubicBezTo>
                <a:close/>
                <a:moveTo>
                  <a:pt x="28843" y="118089"/>
                </a:moveTo>
                <a:lnTo>
                  <a:pt x="59107" y="124143"/>
                </a:lnTo>
                <a:cubicBezTo>
                  <a:pt x="70291" y="126381"/>
                  <a:pt x="79901" y="133477"/>
                  <a:pt x="85331" y="143507"/>
                </a:cubicBezTo>
                <a:lnTo>
                  <a:pt x="91328" y="154570"/>
                </a:lnTo>
                <a:cubicBezTo>
                  <a:pt x="94355" y="160170"/>
                  <a:pt x="95944" y="166434"/>
                  <a:pt x="95953" y="172801"/>
                </a:cubicBezTo>
                <a:lnTo>
                  <a:pt x="95953" y="199313"/>
                </a:lnTo>
                <a:cubicBezTo>
                  <a:pt x="57776" y="190550"/>
                  <a:pt x="30248" y="157233"/>
                  <a:pt x="28843" y="118089"/>
                </a:cubicBezTo>
                <a:close/>
                <a:moveTo>
                  <a:pt x="134334" y="199351"/>
                </a:moveTo>
                <a:lnTo>
                  <a:pt x="134334" y="172839"/>
                </a:lnTo>
                <a:cubicBezTo>
                  <a:pt x="134341" y="166473"/>
                  <a:pt x="135931" y="160208"/>
                  <a:pt x="138958" y="154608"/>
                </a:cubicBezTo>
                <a:lnTo>
                  <a:pt x="144955" y="143545"/>
                </a:lnTo>
                <a:cubicBezTo>
                  <a:pt x="150385" y="133515"/>
                  <a:pt x="159995" y="126419"/>
                  <a:pt x="171179" y="124182"/>
                </a:cubicBezTo>
                <a:lnTo>
                  <a:pt x="201443" y="118127"/>
                </a:lnTo>
                <a:cubicBezTo>
                  <a:pt x="200038" y="157271"/>
                  <a:pt x="172510" y="190589"/>
                  <a:pt x="134334" y="1993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FDE79C-6149-EF16-0A7E-5DF8BA38164B}"/>
              </a:ext>
            </a:extLst>
          </p:cNvPr>
          <p:cNvSpPr/>
          <p:nvPr/>
        </p:nvSpPr>
        <p:spPr>
          <a:xfrm>
            <a:off x="697174" y="4511675"/>
            <a:ext cx="511175" cy="5111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Graphic 38">
            <a:extLst>
              <a:ext uri="{FF2B5EF4-FFF2-40B4-BE49-F238E27FC236}">
                <a16:creationId xmlns:a16="http://schemas.microsoft.com/office/drawing/2014/main" id="{AC884F6E-4E00-2509-A6B7-5AB335DA72CD}"/>
              </a:ext>
            </a:extLst>
          </p:cNvPr>
          <p:cNvSpPr/>
          <p:nvPr/>
        </p:nvSpPr>
        <p:spPr>
          <a:xfrm>
            <a:off x="837618" y="4690500"/>
            <a:ext cx="230286" cy="153524"/>
          </a:xfrm>
          <a:custGeom>
            <a:avLst/>
            <a:gdLst>
              <a:gd name="connsiteX0" fmla="*/ 153524 w 230286"/>
              <a:gd name="connsiteY0" fmla="*/ 0 h 153524"/>
              <a:gd name="connsiteX1" fmla="*/ 76762 w 230286"/>
              <a:gd name="connsiteY1" fmla="*/ 0 h 153524"/>
              <a:gd name="connsiteX2" fmla="*/ 0 w 230286"/>
              <a:gd name="connsiteY2" fmla="*/ 76762 h 153524"/>
              <a:gd name="connsiteX3" fmla="*/ 76762 w 230286"/>
              <a:gd name="connsiteY3" fmla="*/ 153524 h 153524"/>
              <a:gd name="connsiteX4" fmla="*/ 153524 w 230286"/>
              <a:gd name="connsiteY4" fmla="*/ 153524 h 153524"/>
              <a:gd name="connsiteX5" fmla="*/ 230286 w 230286"/>
              <a:gd name="connsiteY5" fmla="*/ 76762 h 153524"/>
              <a:gd name="connsiteX6" fmla="*/ 153524 w 230286"/>
              <a:gd name="connsiteY6" fmla="*/ 0 h 153524"/>
              <a:gd name="connsiteX7" fmla="*/ 124738 w 230286"/>
              <a:gd name="connsiteY7" fmla="*/ 38381 h 153524"/>
              <a:gd name="connsiteX8" fmla="*/ 124738 w 230286"/>
              <a:gd name="connsiteY8" fmla="*/ 19191 h 153524"/>
              <a:gd name="connsiteX9" fmla="*/ 143929 w 230286"/>
              <a:gd name="connsiteY9" fmla="*/ 19191 h 153524"/>
              <a:gd name="connsiteX10" fmla="*/ 143929 w 230286"/>
              <a:gd name="connsiteY10" fmla="*/ 38381 h 153524"/>
              <a:gd name="connsiteX11" fmla="*/ 124738 w 230286"/>
              <a:gd name="connsiteY11" fmla="*/ 38381 h 153524"/>
              <a:gd name="connsiteX12" fmla="*/ 153524 w 230286"/>
              <a:gd name="connsiteY12" fmla="*/ 57572 h 153524"/>
              <a:gd name="connsiteX13" fmla="*/ 172715 w 230286"/>
              <a:gd name="connsiteY13" fmla="*/ 76762 h 153524"/>
              <a:gd name="connsiteX14" fmla="*/ 153524 w 230286"/>
              <a:gd name="connsiteY14" fmla="*/ 95953 h 153524"/>
              <a:gd name="connsiteX15" fmla="*/ 76762 w 230286"/>
              <a:gd name="connsiteY15" fmla="*/ 95953 h 153524"/>
              <a:gd name="connsiteX16" fmla="*/ 57572 w 230286"/>
              <a:gd name="connsiteY16" fmla="*/ 76762 h 153524"/>
              <a:gd name="connsiteX17" fmla="*/ 76762 w 230286"/>
              <a:gd name="connsiteY17" fmla="*/ 57572 h 153524"/>
              <a:gd name="connsiteX18" fmla="*/ 153524 w 230286"/>
              <a:gd name="connsiteY18" fmla="*/ 57572 h 153524"/>
              <a:gd name="connsiteX19" fmla="*/ 153524 w 230286"/>
              <a:gd name="connsiteY19" fmla="*/ 134334 h 153524"/>
              <a:gd name="connsiteX20" fmla="*/ 76762 w 230286"/>
              <a:gd name="connsiteY20" fmla="*/ 134334 h 153524"/>
              <a:gd name="connsiteX21" fmla="*/ 19191 w 230286"/>
              <a:gd name="connsiteY21" fmla="*/ 76762 h 153524"/>
              <a:gd name="connsiteX22" fmla="*/ 76762 w 230286"/>
              <a:gd name="connsiteY22" fmla="*/ 19191 h 153524"/>
              <a:gd name="connsiteX23" fmla="*/ 105548 w 230286"/>
              <a:gd name="connsiteY23" fmla="*/ 19191 h 153524"/>
              <a:gd name="connsiteX24" fmla="*/ 105548 w 230286"/>
              <a:gd name="connsiteY24" fmla="*/ 38381 h 153524"/>
              <a:gd name="connsiteX25" fmla="*/ 76762 w 230286"/>
              <a:gd name="connsiteY25" fmla="*/ 38381 h 153524"/>
              <a:gd name="connsiteX26" fmla="*/ 38381 w 230286"/>
              <a:gd name="connsiteY26" fmla="*/ 76762 h 153524"/>
              <a:gd name="connsiteX27" fmla="*/ 76762 w 230286"/>
              <a:gd name="connsiteY27" fmla="*/ 115143 h 153524"/>
              <a:gd name="connsiteX28" fmla="*/ 153524 w 230286"/>
              <a:gd name="connsiteY28" fmla="*/ 115143 h 153524"/>
              <a:gd name="connsiteX29" fmla="*/ 191905 w 230286"/>
              <a:gd name="connsiteY29" fmla="*/ 76762 h 153524"/>
              <a:gd name="connsiteX30" fmla="*/ 163119 w 230286"/>
              <a:gd name="connsiteY30" fmla="*/ 39744 h 153524"/>
              <a:gd name="connsiteX31" fmla="*/ 163119 w 230286"/>
              <a:gd name="connsiteY31" fmla="*/ 20054 h 153524"/>
              <a:gd name="connsiteX32" fmla="*/ 211096 w 230286"/>
              <a:gd name="connsiteY32" fmla="*/ 76762 h 153524"/>
              <a:gd name="connsiteX33" fmla="*/ 153524 w 230286"/>
              <a:gd name="connsiteY33" fmla="*/ 134334 h 15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286" h="153524">
                <a:moveTo>
                  <a:pt x="153524" y="0"/>
                </a:moveTo>
                <a:lnTo>
                  <a:pt x="76762" y="0"/>
                </a:lnTo>
                <a:cubicBezTo>
                  <a:pt x="34437" y="0"/>
                  <a:pt x="0" y="34437"/>
                  <a:pt x="0" y="76762"/>
                </a:cubicBezTo>
                <a:cubicBezTo>
                  <a:pt x="0" y="119087"/>
                  <a:pt x="34437" y="153524"/>
                  <a:pt x="76762" y="153524"/>
                </a:cubicBezTo>
                <a:lnTo>
                  <a:pt x="153524" y="153524"/>
                </a:lnTo>
                <a:cubicBezTo>
                  <a:pt x="195849" y="153524"/>
                  <a:pt x="230286" y="119087"/>
                  <a:pt x="230286" y="76762"/>
                </a:cubicBezTo>
                <a:cubicBezTo>
                  <a:pt x="230286" y="34437"/>
                  <a:pt x="195849" y="0"/>
                  <a:pt x="153524" y="0"/>
                </a:cubicBezTo>
                <a:close/>
                <a:moveTo>
                  <a:pt x="124738" y="38381"/>
                </a:moveTo>
                <a:lnTo>
                  <a:pt x="124738" y="19191"/>
                </a:lnTo>
                <a:lnTo>
                  <a:pt x="143929" y="19191"/>
                </a:lnTo>
                <a:lnTo>
                  <a:pt x="143929" y="38381"/>
                </a:lnTo>
                <a:lnTo>
                  <a:pt x="124738" y="38381"/>
                </a:lnTo>
                <a:close/>
                <a:moveTo>
                  <a:pt x="153524" y="57572"/>
                </a:moveTo>
                <a:cubicBezTo>
                  <a:pt x="164108" y="57572"/>
                  <a:pt x="172715" y="66178"/>
                  <a:pt x="172715" y="76762"/>
                </a:cubicBezTo>
                <a:cubicBezTo>
                  <a:pt x="172715" y="87346"/>
                  <a:pt x="164108" y="95953"/>
                  <a:pt x="153524" y="95953"/>
                </a:cubicBezTo>
                <a:lnTo>
                  <a:pt x="76762" y="95953"/>
                </a:lnTo>
                <a:cubicBezTo>
                  <a:pt x="66178" y="95953"/>
                  <a:pt x="57572" y="87346"/>
                  <a:pt x="57572" y="76762"/>
                </a:cubicBezTo>
                <a:cubicBezTo>
                  <a:pt x="57572" y="66178"/>
                  <a:pt x="66178" y="57572"/>
                  <a:pt x="76762" y="57572"/>
                </a:cubicBezTo>
                <a:lnTo>
                  <a:pt x="153524" y="57572"/>
                </a:lnTo>
                <a:close/>
                <a:moveTo>
                  <a:pt x="153524" y="134334"/>
                </a:moveTo>
                <a:lnTo>
                  <a:pt x="76762" y="134334"/>
                </a:lnTo>
                <a:cubicBezTo>
                  <a:pt x="45011" y="134334"/>
                  <a:pt x="19191" y="108513"/>
                  <a:pt x="19191" y="76762"/>
                </a:cubicBezTo>
                <a:cubicBezTo>
                  <a:pt x="19191" y="45011"/>
                  <a:pt x="45011" y="19191"/>
                  <a:pt x="76762" y="19191"/>
                </a:cubicBezTo>
                <a:lnTo>
                  <a:pt x="105548" y="19191"/>
                </a:lnTo>
                <a:lnTo>
                  <a:pt x="105548" y="38381"/>
                </a:lnTo>
                <a:lnTo>
                  <a:pt x="76762" y="38381"/>
                </a:lnTo>
                <a:cubicBezTo>
                  <a:pt x="55595" y="38381"/>
                  <a:pt x="38381" y="55595"/>
                  <a:pt x="38381" y="76762"/>
                </a:cubicBezTo>
                <a:cubicBezTo>
                  <a:pt x="38381" y="97929"/>
                  <a:pt x="55595" y="115143"/>
                  <a:pt x="76762" y="115143"/>
                </a:cubicBezTo>
                <a:lnTo>
                  <a:pt x="153524" y="115143"/>
                </a:lnTo>
                <a:cubicBezTo>
                  <a:pt x="174691" y="115143"/>
                  <a:pt x="191905" y="97929"/>
                  <a:pt x="191905" y="76762"/>
                </a:cubicBezTo>
                <a:cubicBezTo>
                  <a:pt x="191905" y="58934"/>
                  <a:pt x="179623" y="44033"/>
                  <a:pt x="163119" y="39744"/>
                </a:cubicBezTo>
                <a:lnTo>
                  <a:pt x="163119" y="20054"/>
                </a:lnTo>
                <a:cubicBezTo>
                  <a:pt x="190303" y="24641"/>
                  <a:pt x="211096" y="48283"/>
                  <a:pt x="211096" y="76762"/>
                </a:cubicBezTo>
                <a:cubicBezTo>
                  <a:pt x="211096" y="108513"/>
                  <a:pt x="185275" y="134334"/>
                  <a:pt x="153524" y="134334"/>
                </a:cubicBezTo>
                <a:close/>
              </a:path>
            </a:pathLst>
          </a:custGeom>
          <a:solidFill>
            <a:srgbClr val="E106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A185CF7D-F381-A833-A66E-D735D6BC2403}"/>
              </a:ext>
            </a:extLst>
          </p:cNvPr>
          <p:cNvSpPr txBox="1">
            <a:spLocks/>
          </p:cNvSpPr>
          <p:nvPr/>
        </p:nvSpPr>
        <p:spPr>
          <a:xfrm>
            <a:off x="9189244" y="6211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41011E-9087-43FA-AAA4-1D19E7DE6AC9}" type="slidenum">
              <a:rPr lang="en-ID" sz="1800" b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pPr/>
              <a:t>3</a:t>
            </a:fld>
            <a:endParaRPr lang="en-ID" sz="18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601F13B5-0A45-8CCA-CDA2-A15AD80822B6}"/>
              </a:ext>
            </a:extLst>
          </p:cNvPr>
          <p:cNvSpPr txBox="1"/>
          <p:nvPr/>
        </p:nvSpPr>
        <p:spPr>
          <a:xfrm>
            <a:off x="595382" y="5147738"/>
            <a:ext cx="1912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</a:t>
            </a:r>
            <a:r>
              <a:rPr lang="pt-PT" sz="14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soliveira.pt/</a:t>
            </a:r>
            <a:r>
              <a:rPr lang="pt-PT" sz="1400" noProof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pc-tf</a:t>
            </a:r>
            <a:endParaRPr lang="pt-PT" sz="1400" noProof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814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75438-872E-5E75-7B7A-97DB52C39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A124C9-7011-A6BE-A147-47331719949E}"/>
              </a:ext>
            </a:extLst>
          </p:cNvPr>
          <p:cNvSpPr txBox="1"/>
          <p:nvPr/>
        </p:nvSpPr>
        <p:spPr>
          <a:xfrm>
            <a:off x="580951" y="4442316"/>
            <a:ext cx="35269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ARQUITETURA DO</a:t>
            </a:r>
          </a:p>
          <a:p>
            <a:r>
              <a:rPr lang="en-US" dirty="0"/>
              <a:t>CÓDIGO</a:t>
            </a:r>
            <a:endParaRPr lang="en-ID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896EA0E6-E82F-ED7C-BB31-F071FA3ACAB5}"/>
              </a:ext>
            </a:extLst>
          </p:cNvPr>
          <p:cNvSpPr/>
          <p:nvPr/>
        </p:nvSpPr>
        <p:spPr>
          <a:xfrm>
            <a:off x="699555" y="3851131"/>
            <a:ext cx="1852612" cy="317381"/>
          </a:xfrm>
          <a:prstGeom prst="round1Rect">
            <a:avLst>
              <a:gd name="adj" fmla="val 50000"/>
            </a:avLst>
          </a:prstGeom>
          <a:solidFill>
            <a:srgbClr val="E10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B5AF7-5C7F-015B-54DB-CDF3B96D210D}"/>
              </a:ext>
            </a:extLst>
          </p:cNvPr>
          <p:cNvSpPr txBox="1"/>
          <p:nvPr/>
        </p:nvSpPr>
        <p:spPr>
          <a:xfrm>
            <a:off x="901945" y="3886711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000" b="1" dirty="0" err="1">
                <a:solidFill>
                  <a:schemeClr val="bg1"/>
                </a:solidFill>
              </a:rPr>
              <a:t>Pitstop</a:t>
            </a:r>
            <a:r>
              <a:rPr lang="pt-PT" sz="1000" b="1" dirty="0">
                <a:solidFill>
                  <a:schemeClr val="bg1"/>
                </a:solidFill>
              </a:rPr>
              <a:t> F1 - Minijogo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6C075-F2F6-74AD-4BE8-7179F9069CE0}"/>
              </a:ext>
            </a:extLst>
          </p:cNvPr>
          <p:cNvSpPr txBox="1"/>
          <p:nvPr/>
        </p:nvSpPr>
        <p:spPr>
          <a:xfrm>
            <a:off x="912364" y="5734108"/>
            <a:ext cx="327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16778_Programação Criativa</a:t>
            </a:r>
          </a:p>
        </p:txBody>
      </p:sp>
      <p:sp>
        <p:nvSpPr>
          <p:cNvPr id="8" name="Graphic 712">
            <a:extLst>
              <a:ext uri="{FF2B5EF4-FFF2-40B4-BE49-F238E27FC236}">
                <a16:creationId xmlns:a16="http://schemas.microsoft.com/office/drawing/2014/main" id="{E9C27ADA-8E65-26A3-27CB-A88AD200F8DA}"/>
              </a:ext>
            </a:extLst>
          </p:cNvPr>
          <p:cNvSpPr/>
          <p:nvPr/>
        </p:nvSpPr>
        <p:spPr>
          <a:xfrm>
            <a:off x="698781" y="5795426"/>
            <a:ext cx="185075" cy="154296"/>
          </a:xfrm>
          <a:custGeom>
            <a:avLst/>
            <a:gdLst>
              <a:gd name="connsiteX0" fmla="*/ 82825 w 185075"/>
              <a:gd name="connsiteY0" fmla="*/ 87044 h 154296"/>
              <a:gd name="connsiteX1" fmla="*/ 84229 w 185075"/>
              <a:gd name="connsiteY1" fmla="*/ 90607 h 154296"/>
              <a:gd name="connsiteX2" fmla="*/ 61132 w 185075"/>
              <a:gd name="connsiteY2" fmla="*/ 149402 h 154296"/>
              <a:gd name="connsiteX3" fmla="*/ 51138 w 185075"/>
              <a:gd name="connsiteY3" fmla="*/ 153759 h 154296"/>
              <a:gd name="connsiteX4" fmla="*/ 46780 w 185075"/>
              <a:gd name="connsiteY4" fmla="*/ 143764 h 154296"/>
              <a:gd name="connsiteX5" fmla="*/ 63931 w 185075"/>
              <a:gd name="connsiteY5" fmla="*/ 100100 h 154296"/>
              <a:gd name="connsiteX6" fmla="*/ 82833 w 185075"/>
              <a:gd name="connsiteY6" fmla="*/ 87044 h 154296"/>
              <a:gd name="connsiteX7" fmla="*/ 182639 w 185075"/>
              <a:gd name="connsiteY7" fmla="*/ 30339 h 154296"/>
              <a:gd name="connsiteX8" fmla="*/ 171064 w 185075"/>
              <a:gd name="connsiteY8" fmla="*/ 23229 h 154296"/>
              <a:gd name="connsiteX9" fmla="*/ 159951 w 185075"/>
              <a:gd name="connsiteY9" fmla="*/ 21386 h 154296"/>
              <a:gd name="connsiteX10" fmla="*/ 132335 w 185075"/>
              <a:gd name="connsiteY10" fmla="*/ 2292 h 154296"/>
              <a:gd name="connsiteX11" fmla="*/ 115732 w 185075"/>
              <a:gd name="connsiteY11" fmla="*/ 101 h 154296"/>
              <a:gd name="connsiteX12" fmla="*/ 101233 w 185075"/>
              <a:gd name="connsiteY12" fmla="*/ 7397 h 154296"/>
              <a:gd name="connsiteX13" fmla="*/ 101310 w 185075"/>
              <a:gd name="connsiteY13" fmla="*/ 7574 h 154296"/>
              <a:gd name="connsiteX14" fmla="*/ 109076 w 185075"/>
              <a:gd name="connsiteY14" fmla="*/ 27332 h 154296"/>
              <a:gd name="connsiteX15" fmla="*/ 112716 w 185075"/>
              <a:gd name="connsiteY15" fmla="*/ 18070 h 154296"/>
              <a:gd name="connsiteX16" fmla="*/ 116310 w 185075"/>
              <a:gd name="connsiteY16" fmla="*/ 15510 h 154296"/>
              <a:gd name="connsiteX17" fmla="*/ 127052 w 185075"/>
              <a:gd name="connsiteY17" fmla="*/ 16774 h 154296"/>
              <a:gd name="connsiteX18" fmla="*/ 154977 w 185075"/>
              <a:gd name="connsiteY18" fmla="*/ 35977 h 154296"/>
              <a:gd name="connsiteX19" fmla="*/ 169807 w 185075"/>
              <a:gd name="connsiteY19" fmla="*/ 38229 h 154296"/>
              <a:gd name="connsiteX20" fmla="*/ 154183 w 185075"/>
              <a:gd name="connsiteY20" fmla="*/ 73610 h 154296"/>
              <a:gd name="connsiteX21" fmla="*/ 140787 w 185075"/>
              <a:gd name="connsiteY21" fmla="*/ 75608 h 154296"/>
              <a:gd name="connsiteX22" fmla="*/ 123559 w 185075"/>
              <a:gd name="connsiteY22" fmla="*/ 64179 h 154296"/>
              <a:gd name="connsiteX23" fmla="*/ 133368 w 185075"/>
              <a:gd name="connsiteY23" fmla="*/ 89142 h 154296"/>
              <a:gd name="connsiteX24" fmla="*/ 146725 w 185075"/>
              <a:gd name="connsiteY24" fmla="*/ 92550 h 154296"/>
              <a:gd name="connsiteX25" fmla="*/ 168303 w 185075"/>
              <a:gd name="connsiteY25" fmla="*/ 79841 h 154296"/>
              <a:gd name="connsiteX26" fmla="*/ 184112 w 185075"/>
              <a:gd name="connsiteY26" fmla="*/ 44005 h 154296"/>
              <a:gd name="connsiteX27" fmla="*/ 182662 w 185075"/>
              <a:gd name="connsiteY27" fmla="*/ 30347 h 154296"/>
              <a:gd name="connsiteX28" fmla="*/ 138242 w 185075"/>
              <a:gd name="connsiteY28" fmla="*/ 143764 h 154296"/>
              <a:gd name="connsiteX29" fmla="*/ 133885 w 185075"/>
              <a:gd name="connsiteY29" fmla="*/ 153759 h 154296"/>
              <a:gd name="connsiteX30" fmla="*/ 123891 w 185075"/>
              <a:gd name="connsiteY30" fmla="*/ 149402 h 154296"/>
              <a:gd name="connsiteX31" fmla="*/ 93329 w 185075"/>
              <a:gd name="connsiteY31" fmla="*/ 71605 h 154296"/>
              <a:gd name="connsiteX32" fmla="*/ 78013 w 185075"/>
              <a:gd name="connsiteY32" fmla="*/ 72330 h 154296"/>
              <a:gd name="connsiteX33" fmla="*/ 65751 w 185075"/>
              <a:gd name="connsiteY33" fmla="*/ 80142 h 154296"/>
              <a:gd name="connsiteX34" fmla="*/ 38305 w 185075"/>
              <a:gd name="connsiteY34" fmla="*/ 92550 h 154296"/>
              <a:gd name="connsiteX35" fmla="*/ 16728 w 185075"/>
              <a:gd name="connsiteY35" fmla="*/ 79841 h 154296"/>
              <a:gd name="connsiteX36" fmla="*/ 1103 w 185075"/>
              <a:gd name="connsiteY36" fmla="*/ 44460 h 154296"/>
              <a:gd name="connsiteX37" fmla="*/ 2376 w 185075"/>
              <a:gd name="connsiteY37" fmla="*/ 30339 h 154296"/>
              <a:gd name="connsiteX38" fmla="*/ 13944 w 185075"/>
              <a:gd name="connsiteY38" fmla="*/ 23229 h 154296"/>
              <a:gd name="connsiteX39" fmla="*/ 36624 w 185075"/>
              <a:gd name="connsiteY39" fmla="*/ 13173 h 154296"/>
              <a:gd name="connsiteX40" fmla="*/ 69276 w 185075"/>
              <a:gd name="connsiteY40" fmla="*/ 101 h 154296"/>
              <a:gd name="connsiteX41" fmla="*/ 86797 w 185075"/>
              <a:gd name="connsiteY41" fmla="*/ 12826 h 154296"/>
              <a:gd name="connsiteX42" fmla="*/ 138235 w 185075"/>
              <a:gd name="connsiteY42" fmla="*/ 143764 h 154296"/>
              <a:gd name="connsiteX43" fmla="*/ 87067 w 185075"/>
              <a:gd name="connsiteY43" fmla="*/ 55680 h 154296"/>
              <a:gd name="connsiteX44" fmla="*/ 72376 w 185075"/>
              <a:gd name="connsiteY44" fmla="*/ 18270 h 154296"/>
              <a:gd name="connsiteX45" fmla="*/ 66993 w 185075"/>
              <a:gd name="connsiteY45" fmla="*/ 15487 h 154296"/>
              <a:gd name="connsiteX46" fmla="*/ 46680 w 185075"/>
              <a:gd name="connsiteY46" fmla="*/ 24872 h 154296"/>
              <a:gd name="connsiteX47" fmla="*/ 15363 w 185075"/>
              <a:gd name="connsiteY47" fmla="*/ 38591 h 154296"/>
              <a:gd name="connsiteX48" fmla="*/ 30840 w 185075"/>
              <a:gd name="connsiteY48" fmla="*/ 73618 h 154296"/>
              <a:gd name="connsiteX49" fmla="*/ 36824 w 185075"/>
              <a:gd name="connsiteY49" fmla="*/ 77204 h 154296"/>
              <a:gd name="connsiteX50" fmla="*/ 56497 w 185075"/>
              <a:gd name="connsiteY50" fmla="*/ 67803 h 154296"/>
              <a:gd name="connsiteX51" fmla="*/ 72723 w 185075"/>
              <a:gd name="connsiteY51" fmla="*/ 57847 h 154296"/>
              <a:gd name="connsiteX52" fmla="*/ 87067 w 185075"/>
              <a:gd name="connsiteY52" fmla="*/ 55688 h 15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85075" h="154296">
                <a:moveTo>
                  <a:pt x="82825" y="87044"/>
                </a:moveTo>
                <a:lnTo>
                  <a:pt x="84229" y="90607"/>
                </a:lnTo>
                <a:lnTo>
                  <a:pt x="61132" y="149402"/>
                </a:lnTo>
                <a:cubicBezTo>
                  <a:pt x="59582" y="153404"/>
                  <a:pt x="54993" y="155309"/>
                  <a:pt x="51138" y="153759"/>
                </a:cubicBezTo>
                <a:cubicBezTo>
                  <a:pt x="47166" y="152201"/>
                  <a:pt x="45215" y="147728"/>
                  <a:pt x="46780" y="143764"/>
                </a:cubicBezTo>
                <a:lnTo>
                  <a:pt x="63931" y="100100"/>
                </a:lnTo>
                <a:cubicBezTo>
                  <a:pt x="70510" y="96314"/>
                  <a:pt x="76802" y="90653"/>
                  <a:pt x="82833" y="87044"/>
                </a:cubicBezTo>
                <a:close/>
                <a:moveTo>
                  <a:pt x="182639" y="30339"/>
                </a:moveTo>
                <a:cubicBezTo>
                  <a:pt x="180071" y="26268"/>
                  <a:pt x="175853" y="23676"/>
                  <a:pt x="171064" y="23229"/>
                </a:cubicBezTo>
                <a:cubicBezTo>
                  <a:pt x="167439" y="22898"/>
                  <a:pt x="161802" y="22011"/>
                  <a:pt x="159951" y="21386"/>
                </a:cubicBezTo>
                <a:cubicBezTo>
                  <a:pt x="151129" y="17646"/>
                  <a:pt x="142144" y="5492"/>
                  <a:pt x="132335" y="2292"/>
                </a:cubicBezTo>
                <a:cubicBezTo>
                  <a:pt x="127716" y="603"/>
                  <a:pt x="122171" y="-114"/>
                  <a:pt x="115732" y="101"/>
                </a:cubicBezTo>
                <a:cubicBezTo>
                  <a:pt x="109894" y="325"/>
                  <a:pt x="104657" y="3094"/>
                  <a:pt x="101233" y="7397"/>
                </a:cubicBezTo>
                <a:cubicBezTo>
                  <a:pt x="101257" y="7459"/>
                  <a:pt x="101295" y="7513"/>
                  <a:pt x="101310" y="7574"/>
                </a:cubicBezTo>
                <a:lnTo>
                  <a:pt x="109076" y="27332"/>
                </a:lnTo>
                <a:lnTo>
                  <a:pt x="112716" y="18070"/>
                </a:lnTo>
                <a:cubicBezTo>
                  <a:pt x="113256" y="16582"/>
                  <a:pt x="114667" y="15571"/>
                  <a:pt x="116310" y="15510"/>
                </a:cubicBezTo>
                <a:cubicBezTo>
                  <a:pt x="120582" y="15332"/>
                  <a:pt x="124338" y="15780"/>
                  <a:pt x="127052" y="16774"/>
                </a:cubicBezTo>
                <a:cubicBezTo>
                  <a:pt x="135983" y="20761"/>
                  <a:pt x="144936" y="32923"/>
                  <a:pt x="154977" y="35977"/>
                </a:cubicBezTo>
                <a:cubicBezTo>
                  <a:pt x="159087" y="37380"/>
                  <a:pt x="167023" y="38329"/>
                  <a:pt x="169807" y="38229"/>
                </a:cubicBezTo>
                <a:lnTo>
                  <a:pt x="154183" y="73610"/>
                </a:lnTo>
                <a:cubicBezTo>
                  <a:pt x="151908" y="79101"/>
                  <a:pt x="144805" y="76926"/>
                  <a:pt x="140787" y="75608"/>
                </a:cubicBezTo>
                <a:cubicBezTo>
                  <a:pt x="135659" y="73711"/>
                  <a:pt x="128911" y="67865"/>
                  <a:pt x="123559" y="64179"/>
                </a:cubicBezTo>
                <a:lnTo>
                  <a:pt x="133368" y="89142"/>
                </a:lnTo>
                <a:cubicBezTo>
                  <a:pt x="137494" y="91147"/>
                  <a:pt x="141797" y="92018"/>
                  <a:pt x="146725" y="92550"/>
                </a:cubicBezTo>
                <a:cubicBezTo>
                  <a:pt x="155771" y="93360"/>
                  <a:pt x="164547" y="88332"/>
                  <a:pt x="168303" y="79841"/>
                </a:cubicBezTo>
                <a:lnTo>
                  <a:pt x="184112" y="44005"/>
                </a:lnTo>
                <a:cubicBezTo>
                  <a:pt x="185793" y="39439"/>
                  <a:pt x="185253" y="34458"/>
                  <a:pt x="182662" y="30347"/>
                </a:cubicBezTo>
                <a:close/>
                <a:moveTo>
                  <a:pt x="138242" y="143764"/>
                </a:moveTo>
                <a:cubicBezTo>
                  <a:pt x="139800" y="147728"/>
                  <a:pt x="137849" y="152209"/>
                  <a:pt x="133885" y="153759"/>
                </a:cubicBezTo>
                <a:cubicBezTo>
                  <a:pt x="130029" y="155309"/>
                  <a:pt x="125441" y="153404"/>
                  <a:pt x="123891" y="149402"/>
                </a:cubicBezTo>
                <a:lnTo>
                  <a:pt x="93329" y="71605"/>
                </a:lnTo>
                <a:cubicBezTo>
                  <a:pt x="89419" y="71035"/>
                  <a:pt x="82725" y="70603"/>
                  <a:pt x="78013" y="72330"/>
                </a:cubicBezTo>
                <a:cubicBezTo>
                  <a:pt x="74435" y="73633"/>
                  <a:pt x="70024" y="76942"/>
                  <a:pt x="65751" y="80142"/>
                </a:cubicBezTo>
                <a:cubicBezTo>
                  <a:pt x="57338" y="86743"/>
                  <a:pt x="49125" y="91818"/>
                  <a:pt x="38305" y="92550"/>
                </a:cubicBezTo>
                <a:cubicBezTo>
                  <a:pt x="29144" y="93437"/>
                  <a:pt x="20483" y="88324"/>
                  <a:pt x="16728" y="79841"/>
                </a:cubicBezTo>
                <a:lnTo>
                  <a:pt x="1103" y="44460"/>
                </a:lnTo>
                <a:cubicBezTo>
                  <a:pt x="-755" y="39432"/>
                  <a:pt x="-223" y="34458"/>
                  <a:pt x="2376" y="30339"/>
                </a:cubicBezTo>
                <a:cubicBezTo>
                  <a:pt x="4944" y="26268"/>
                  <a:pt x="9162" y="23676"/>
                  <a:pt x="13944" y="23229"/>
                </a:cubicBezTo>
                <a:cubicBezTo>
                  <a:pt x="24409" y="22543"/>
                  <a:pt x="28773" y="20491"/>
                  <a:pt x="36624" y="13173"/>
                </a:cubicBezTo>
                <a:cubicBezTo>
                  <a:pt x="46140" y="4281"/>
                  <a:pt x="55502" y="-793"/>
                  <a:pt x="69276" y="101"/>
                </a:cubicBezTo>
                <a:cubicBezTo>
                  <a:pt x="77234" y="410"/>
                  <a:pt x="84113" y="5399"/>
                  <a:pt x="86797" y="12826"/>
                </a:cubicBezTo>
                <a:lnTo>
                  <a:pt x="138235" y="143764"/>
                </a:lnTo>
                <a:close/>
                <a:moveTo>
                  <a:pt x="87067" y="55680"/>
                </a:moveTo>
                <a:lnTo>
                  <a:pt x="72376" y="18270"/>
                </a:lnTo>
                <a:cubicBezTo>
                  <a:pt x="71558" y="15826"/>
                  <a:pt x="69199" y="15325"/>
                  <a:pt x="66993" y="15487"/>
                </a:cubicBezTo>
                <a:cubicBezTo>
                  <a:pt x="57770" y="15247"/>
                  <a:pt x="53875" y="18602"/>
                  <a:pt x="46680" y="24872"/>
                </a:cubicBezTo>
                <a:cubicBezTo>
                  <a:pt x="38745" y="33262"/>
                  <a:pt x="26028" y="38529"/>
                  <a:pt x="15363" y="38591"/>
                </a:cubicBezTo>
                <a:lnTo>
                  <a:pt x="30840" y="73618"/>
                </a:lnTo>
                <a:cubicBezTo>
                  <a:pt x="31897" y="76016"/>
                  <a:pt x="34326" y="77466"/>
                  <a:pt x="36824" y="77204"/>
                </a:cubicBezTo>
                <a:cubicBezTo>
                  <a:pt x="44922" y="76610"/>
                  <a:pt x="49480" y="73078"/>
                  <a:pt x="56497" y="67803"/>
                </a:cubicBezTo>
                <a:cubicBezTo>
                  <a:pt x="61664" y="63940"/>
                  <a:pt x="66993" y="59937"/>
                  <a:pt x="72723" y="57847"/>
                </a:cubicBezTo>
                <a:cubicBezTo>
                  <a:pt x="77427" y="56128"/>
                  <a:pt x="82555" y="55596"/>
                  <a:pt x="87067" y="55688"/>
                </a:cubicBezTo>
                <a:close/>
              </a:path>
            </a:pathLst>
          </a:custGeom>
          <a:solidFill>
            <a:srgbClr val="E10600"/>
          </a:solidFill>
          <a:ln w="7541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0A33E7-485A-8BB9-C4F2-D92DD3EB2137}"/>
              </a:ext>
            </a:extLst>
          </p:cNvPr>
          <p:cNvGrpSpPr/>
          <p:nvPr/>
        </p:nvGrpSpPr>
        <p:grpSpPr>
          <a:xfrm>
            <a:off x="5541177" y="-253023"/>
            <a:ext cx="7703268" cy="5789564"/>
            <a:chOff x="5764246" y="-253023"/>
            <a:chExt cx="7703268" cy="578956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65B7C4-D5FD-946A-147D-774E15A2FF55}"/>
                </a:ext>
              </a:extLst>
            </p:cNvPr>
            <p:cNvSpPr/>
            <p:nvPr/>
          </p:nvSpPr>
          <p:spPr>
            <a:xfrm rot="20462452" flipH="1">
              <a:off x="5764246" y="-253023"/>
              <a:ext cx="7703268" cy="5152518"/>
            </a:xfrm>
            <a:custGeom>
              <a:avLst/>
              <a:gdLst>
                <a:gd name="connsiteX0" fmla="*/ 5141309 w 5607630"/>
                <a:gd name="connsiteY0" fmla="*/ 3741426 h 3750800"/>
                <a:gd name="connsiteX1" fmla="*/ 4998320 w 5607630"/>
                <a:gd name="connsiteY1" fmla="*/ 3746604 h 3750800"/>
                <a:gd name="connsiteX2" fmla="*/ 1946321 w 5607630"/>
                <a:gd name="connsiteY2" fmla="*/ 3299085 h 3750800"/>
                <a:gd name="connsiteX3" fmla="*/ 1717974 w 5607630"/>
                <a:gd name="connsiteY3" fmla="*/ 3203897 h 3750800"/>
                <a:gd name="connsiteX4" fmla="*/ 988783 w 5607630"/>
                <a:gd name="connsiteY4" fmla="*/ 2656114 h 3750800"/>
                <a:gd name="connsiteX5" fmla="*/ 300045 w 5607630"/>
                <a:gd name="connsiteY5" fmla="*/ 1919187 h 3750800"/>
                <a:gd name="connsiteX6" fmla="*/ 118705 w 5607630"/>
                <a:gd name="connsiteY6" fmla="*/ 1640444 h 3750800"/>
                <a:gd name="connsiteX7" fmla="*/ 192 w 5607630"/>
                <a:gd name="connsiteY7" fmla="*/ 1223628 h 3750800"/>
                <a:gd name="connsiteX8" fmla="*/ 137514 w 5607630"/>
                <a:gd name="connsiteY8" fmla="*/ 812625 h 3750800"/>
                <a:gd name="connsiteX9" fmla="*/ 638947 w 5607630"/>
                <a:gd name="connsiteY9" fmla="*/ 113483 h 3750800"/>
                <a:gd name="connsiteX10" fmla="*/ 935836 w 5607630"/>
                <a:gd name="connsiteY10" fmla="*/ 10736 h 3750800"/>
                <a:gd name="connsiteX11" fmla="*/ 1249374 w 5607630"/>
                <a:gd name="connsiteY11" fmla="*/ 101666 h 3750800"/>
                <a:gd name="connsiteX12" fmla="*/ 1542152 w 5607630"/>
                <a:gd name="connsiteY12" fmla="*/ 266708 h 3750800"/>
                <a:gd name="connsiteX13" fmla="*/ 1730637 w 5607630"/>
                <a:gd name="connsiteY13" fmla="*/ 544971 h 3750800"/>
                <a:gd name="connsiteX14" fmla="*/ 1977494 w 5607630"/>
                <a:gd name="connsiteY14" fmla="*/ 1192294 h 3750800"/>
                <a:gd name="connsiteX15" fmla="*/ 2176942 w 5607630"/>
                <a:gd name="connsiteY15" fmla="*/ 1404697 h 3750800"/>
                <a:gd name="connsiteX16" fmla="*/ 2468102 w 5607630"/>
                <a:gd name="connsiteY16" fmla="*/ 1415632 h 3750800"/>
                <a:gd name="connsiteX17" fmla="*/ 2597636 w 5607630"/>
                <a:gd name="connsiteY17" fmla="*/ 1368041 h 3750800"/>
                <a:gd name="connsiteX18" fmla="*/ 2754108 w 5607630"/>
                <a:gd name="connsiteY18" fmla="*/ 1369032 h 3750800"/>
                <a:gd name="connsiteX19" fmla="*/ 3873368 w 5607630"/>
                <a:gd name="connsiteY19" fmla="*/ 1796429 h 3750800"/>
                <a:gd name="connsiteX20" fmla="*/ 4046327 w 5607630"/>
                <a:gd name="connsiteY20" fmla="*/ 1762002 h 3750800"/>
                <a:gd name="connsiteX21" fmla="*/ 4090252 w 5607630"/>
                <a:gd name="connsiteY21" fmla="*/ 1591207 h 3750800"/>
                <a:gd name="connsiteX22" fmla="*/ 4018621 w 5607630"/>
                <a:gd name="connsiteY22" fmla="*/ 1367283 h 3750800"/>
                <a:gd name="connsiteX23" fmla="*/ 4125262 w 5607630"/>
                <a:gd name="connsiteY23" fmla="*/ 990546 h 3750800"/>
                <a:gd name="connsiteX24" fmla="*/ 4165382 w 5607630"/>
                <a:gd name="connsiteY24" fmla="*/ 956122 h 3750800"/>
                <a:gd name="connsiteX25" fmla="*/ 4604122 w 5607630"/>
                <a:gd name="connsiteY25" fmla="*/ 938157 h 3750800"/>
                <a:gd name="connsiteX26" fmla="*/ 5306656 w 5607630"/>
                <a:gd name="connsiteY26" fmla="*/ 1447717 h 3750800"/>
                <a:gd name="connsiteX27" fmla="*/ 5527449 w 5607630"/>
                <a:gd name="connsiteY27" fmla="*/ 1788063 h 3750800"/>
                <a:gd name="connsiteX28" fmla="*/ 5462847 w 5607630"/>
                <a:gd name="connsiteY28" fmla="*/ 2188604 h 3750800"/>
                <a:gd name="connsiteX29" fmla="*/ 5230223 w 5607630"/>
                <a:gd name="connsiteY29" fmla="*/ 2587740 h 3750800"/>
                <a:gd name="connsiteX30" fmla="*/ 5210747 w 5607630"/>
                <a:gd name="connsiteY30" fmla="*/ 2751406 h 3750800"/>
                <a:gd name="connsiteX31" fmla="*/ 5316977 w 5607630"/>
                <a:gd name="connsiteY31" fmla="*/ 2877456 h 3750800"/>
                <a:gd name="connsiteX32" fmla="*/ 5470528 w 5607630"/>
                <a:gd name="connsiteY32" fmla="*/ 2953820 h 3750800"/>
                <a:gd name="connsiteX33" fmla="*/ 5599767 w 5607630"/>
                <a:gd name="connsiteY33" fmla="*/ 3113268 h 3750800"/>
                <a:gd name="connsiteX34" fmla="*/ 5563899 w 5607630"/>
                <a:gd name="connsiteY34" fmla="*/ 3315339 h 3750800"/>
                <a:gd name="connsiteX35" fmla="*/ 5381408 w 5607630"/>
                <a:gd name="connsiteY35" fmla="*/ 3579818 h 3750800"/>
                <a:gd name="connsiteX36" fmla="*/ 5213662 w 5607630"/>
                <a:gd name="connsiteY36" fmla="*/ 3717904 h 3750800"/>
                <a:gd name="connsiteX37" fmla="*/ 5141309 w 5607630"/>
                <a:gd name="connsiteY37" fmla="*/ 3741426 h 3750800"/>
                <a:gd name="connsiteX38" fmla="*/ 842039 w 5607630"/>
                <a:gd name="connsiteY38" fmla="*/ 190560 h 3750800"/>
                <a:gd name="connsiteX39" fmla="*/ 792199 w 5607630"/>
                <a:gd name="connsiteY39" fmla="*/ 223399 h 3750800"/>
                <a:gd name="connsiteX40" fmla="*/ 290769 w 5607630"/>
                <a:gd name="connsiteY40" fmla="*/ 922545 h 3750800"/>
                <a:gd name="connsiteX41" fmla="*/ 188739 w 5607630"/>
                <a:gd name="connsiteY41" fmla="*/ 1227918 h 3750800"/>
                <a:gd name="connsiteX42" fmla="*/ 276796 w 5607630"/>
                <a:gd name="connsiteY42" fmla="*/ 1537612 h 3750800"/>
                <a:gd name="connsiteX43" fmla="*/ 458135 w 5607630"/>
                <a:gd name="connsiteY43" fmla="*/ 1816386 h 3750800"/>
                <a:gd name="connsiteX44" fmla="*/ 1102060 w 5607630"/>
                <a:gd name="connsiteY44" fmla="*/ 2505341 h 3750800"/>
                <a:gd name="connsiteX45" fmla="*/ 1831254 w 5607630"/>
                <a:gd name="connsiteY45" fmla="*/ 3053123 h 3750800"/>
                <a:gd name="connsiteX46" fmla="*/ 1973685 w 5607630"/>
                <a:gd name="connsiteY46" fmla="*/ 3112514 h 3750800"/>
                <a:gd name="connsiteX47" fmla="*/ 1973685 w 5607630"/>
                <a:gd name="connsiteY47" fmla="*/ 3112514 h 3750800"/>
                <a:gd name="connsiteX48" fmla="*/ 5025684 w 5607630"/>
                <a:gd name="connsiteY48" fmla="*/ 3559998 h 3750800"/>
                <a:gd name="connsiteX49" fmla="*/ 5226177 w 5607630"/>
                <a:gd name="connsiteY49" fmla="*/ 3472730 h 3750800"/>
                <a:gd name="connsiteX50" fmla="*/ 5408669 w 5607630"/>
                <a:gd name="connsiteY50" fmla="*/ 3208251 h 3750800"/>
                <a:gd name="connsiteX51" fmla="*/ 5417173 w 5607630"/>
                <a:gd name="connsiteY51" fmla="*/ 3160417 h 3750800"/>
                <a:gd name="connsiteX52" fmla="*/ 5386586 w 5607630"/>
                <a:gd name="connsiteY52" fmla="*/ 3122698 h 3750800"/>
                <a:gd name="connsiteX53" fmla="*/ 5233001 w 5607630"/>
                <a:gd name="connsiteY53" fmla="*/ 3046334 h 3750800"/>
                <a:gd name="connsiteX54" fmla="*/ 5030107 w 5607630"/>
                <a:gd name="connsiteY54" fmla="*/ 2805515 h 3750800"/>
                <a:gd name="connsiteX55" fmla="*/ 5067277 w 5607630"/>
                <a:gd name="connsiteY55" fmla="*/ 2492791 h 3750800"/>
                <a:gd name="connsiteX56" fmla="*/ 5299901 w 5607630"/>
                <a:gd name="connsiteY56" fmla="*/ 2093655 h 3750800"/>
                <a:gd name="connsiteX57" fmla="*/ 5342935 w 5607630"/>
                <a:gd name="connsiteY57" fmla="*/ 1826982 h 3750800"/>
                <a:gd name="connsiteX58" fmla="*/ 5195933 w 5607630"/>
                <a:gd name="connsiteY58" fmla="*/ 1600390 h 3750800"/>
                <a:gd name="connsiteX59" fmla="*/ 4493400 w 5607630"/>
                <a:gd name="connsiteY59" fmla="*/ 1090830 h 3750800"/>
                <a:gd name="connsiteX60" fmla="*/ 4288243 w 5607630"/>
                <a:gd name="connsiteY60" fmla="*/ 1099231 h 3750800"/>
                <a:gd name="connsiteX61" fmla="*/ 4248123 w 5607630"/>
                <a:gd name="connsiteY61" fmla="*/ 1133658 h 3750800"/>
                <a:gd name="connsiteX62" fmla="*/ 4198232 w 5607630"/>
                <a:gd name="connsiteY62" fmla="*/ 1309830 h 3750800"/>
                <a:gd name="connsiteX63" fmla="*/ 4269863 w 5607630"/>
                <a:gd name="connsiteY63" fmla="*/ 1533754 h 3750800"/>
                <a:gd name="connsiteX64" fmla="*/ 4175943 w 5607630"/>
                <a:gd name="connsiteY64" fmla="*/ 1898991 h 3750800"/>
                <a:gd name="connsiteX65" fmla="*/ 3806091 w 5607630"/>
                <a:gd name="connsiteY65" fmla="*/ 1972645 h 3750800"/>
                <a:gd name="connsiteX66" fmla="*/ 2686817 w 5607630"/>
                <a:gd name="connsiteY66" fmla="*/ 1545221 h 3750800"/>
                <a:gd name="connsiteX67" fmla="*/ 2662677 w 5607630"/>
                <a:gd name="connsiteY67" fmla="*/ 1545066 h 3750800"/>
                <a:gd name="connsiteX68" fmla="*/ 2533140 w 5607630"/>
                <a:gd name="connsiteY68" fmla="*/ 1592657 h 3750800"/>
                <a:gd name="connsiteX69" fmla="*/ 2098802 w 5607630"/>
                <a:gd name="connsiteY69" fmla="*/ 1576342 h 3750800"/>
                <a:gd name="connsiteX70" fmla="*/ 1801275 w 5607630"/>
                <a:gd name="connsiteY70" fmla="*/ 1259496 h 3750800"/>
                <a:gd name="connsiteX71" fmla="*/ 1554421 w 5607630"/>
                <a:gd name="connsiteY71" fmla="*/ 612169 h 3750800"/>
                <a:gd name="connsiteX72" fmla="*/ 1196845 w 5607630"/>
                <a:gd name="connsiteY72" fmla="*/ 282797 h 3750800"/>
                <a:gd name="connsiteX73" fmla="*/ 883307 w 5607630"/>
                <a:gd name="connsiteY73" fmla="*/ 191866 h 3750800"/>
                <a:gd name="connsiteX74" fmla="*/ 842039 w 5607630"/>
                <a:gd name="connsiteY74" fmla="*/ 190560 h 37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607630" h="3750800">
                  <a:moveTo>
                    <a:pt x="5141309" y="3741426"/>
                  </a:moveTo>
                  <a:cubicBezTo>
                    <a:pt x="5094572" y="3751782"/>
                    <a:pt x="5046155" y="3753634"/>
                    <a:pt x="4998320" y="3746604"/>
                  </a:cubicBezTo>
                  <a:lnTo>
                    <a:pt x="1946321" y="3299085"/>
                  </a:lnTo>
                  <a:cubicBezTo>
                    <a:pt x="1863700" y="3286981"/>
                    <a:pt x="1784737" y="3254063"/>
                    <a:pt x="1717974" y="3203897"/>
                  </a:cubicBezTo>
                  <a:lnTo>
                    <a:pt x="988783" y="2656114"/>
                  </a:lnTo>
                  <a:cubicBezTo>
                    <a:pt x="717076" y="2451986"/>
                    <a:pt x="485351" y="2204069"/>
                    <a:pt x="300045" y="1919187"/>
                  </a:cubicBezTo>
                  <a:lnTo>
                    <a:pt x="118705" y="1640444"/>
                  </a:lnTo>
                  <a:cubicBezTo>
                    <a:pt x="37805" y="1516081"/>
                    <a:pt x="-3178" y="1371950"/>
                    <a:pt x="192" y="1223628"/>
                  </a:cubicBezTo>
                  <a:cubicBezTo>
                    <a:pt x="3563" y="1075304"/>
                    <a:pt x="51048" y="933182"/>
                    <a:pt x="137514" y="812625"/>
                  </a:cubicBezTo>
                  <a:lnTo>
                    <a:pt x="638947" y="113483"/>
                  </a:lnTo>
                  <a:cubicBezTo>
                    <a:pt x="706011" y="19977"/>
                    <a:pt x="825316" y="-21315"/>
                    <a:pt x="935836" y="10736"/>
                  </a:cubicBezTo>
                  <a:lnTo>
                    <a:pt x="1249374" y="101666"/>
                  </a:lnTo>
                  <a:cubicBezTo>
                    <a:pt x="1357843" y="133124"/>
                    <a:pt x="1459084" y="190196"/>
                    <a:pt x="1542152" y="266708"/>
                  </a:cubicBezTo>
                  <a:cubicBezTo>
                    <a:pt x="1625220" y="343226"/>
                    <a:pt x="1690394" y="439443"/>
                    <a:pt x="1730637" y="544971"/>
                  </a:cubicBezTo>
                  <a:lnTo>
                    <a:pt x="1977494" y="1192294"/>
                  </a:lnTo>
                  <a:cubicBezTo>
                    <a:pt x="2013681" y="1287188"/>
                    <a:pt x="2084513" y="1362620"/>
                    <a:pt x="2176942" y="1404697"/>
                  </a:cubicBezTo>
                  <a:cubicBezTo>
                    <a:pt x="2269374" y="1446771"/>
                    <a:pt x="2372779" y="1450673"/>
                    <a:pt x="2468102" y="1415632"/>
                  </a:cubicBezTo>
                  <a:lnTo>
                    <a:pt x="2597636" y="1368041"/>
                  </a:lnTo>
                  <a:cubicBezTo>
                    <a:pt x="2648200" y="1349466"/>
                    <a:pt x="2703770" y="1349812"/>
                    <a:pt x="2754108" y="1369032"/>
                  </a:cubicBezTo>
                  <a:lnTo>
                    <a:pt x="3873368" y="1796429"/>
                  </a:lnTo>
                  <a:cubicBezTo>
                    <a:pt x="3934267" y="1819712"/>
                    <a:pt x="3998938" y="1806853"/>
                    <a:pt x="4046327" y="1762002"/>
                  </a:cubicBezTo>
                  <a:cubicBezTo>
                    <a:pt x="4093681" y="1717185"/>
                    <a:pt x="4110106" y="1653330"/>
                    <a:pt x="4090252" y="1591207"/>
                  </a:cubicBezTo>
                  <a:lnTo>
                    <a:pt x="4018621" y="1367283"/>
                  </a:lnTo>
                  <a:cubicBezTo>
                    <a:pt x="3975141" y="1231368"/>
                    <a:pt x="4017009" y="1083492"/>
                    <a:pt x="4125262" y="990546"/>
                  </a:cubicBezTo>
                  <a:lnTo>
                    <a:pt x="4165382" y="956122"/>
                  </a:lnTo>
                  <a:cubicBezTo>
                    <a:pt x="4290369" y="848835"/>
                    <a:pt x="4470769" y="841442"/>
                    <a:pt x="4604122" y="938157"/>
                  </a:cubicBezTo>
                  <a:lnTo>
                    <a:pt x="5306656" y="1447717"/>
                  </a:lnTo>
                  <a:cubicBezTo>
                    <a:pt x="5420122" y="1530027"/>
                    <a:pt x="5498543" y="1650896"/>
                    <a:pt x="5527449" y="1788063"/>
                  </a:cubicBezTo>
                  <a:cubicBezTo>
                    <a:pt x="5556390" y="1925223"/>
                    <a:pt x="5533450" y="2067492"/>
                    <a:pt x="5462847" y="2188604"/>
                  </a:cubicBezTo>
                  <a:lnTo>
                    <a:pt x="5230223" y="2587740"/>
                  </a:lnTo>
                  <a:cubicBezTo>
                    <a:pt x="5201077" y="2637803"/>
                    <a:pt x="5194150" y="2695925"/>
                    <a:pt x="5210747" y="2751406"/>
                  </a:cubicBezTo>
                  <a:cubicBezTo>
                    <a:pt x="5227378" y="2806921"/>
                    <a:pt x="5265097" y="2851670"/>
                    <a:pt x="5316977" y="2877456"/>
                  </a:cubicBezTo>
                  <a:lnTo>
                    <a:pt x="5470528" y="2953820"/>
                  </a:lnTo>
                  <a:cubicBezTo>
                    <a:pt x="5534753" y="2985709"/>
                    <a:pt x="5581833" y="3043831"/>
                    <a:pt x="5599767" y="3113268"/>
                  </a:cubicBezTo>
                  <a:cubicBezTo>
                    <a:pt x="5617700" y="3182671"/>
                    <a:pt x="5604636" y="3256326"/>
                    <a:pt x="5563899" y="3315339"/>
                  </a:cubicBezTo>
                  <a:lnTo>
                    <a:pt x="5381408" y="3579818"/>
                  </a:lnTo>
                  <a:cubicBezTo>
                    <a:pt x="5339437" y="3640648"/>
                    <a:pt x="5281418" y="3688414"/>
                    <a:pt x="5213662" y="3717904"/>
                  </a:cubicBezTo>
                  <a:cubicBezTo>
                    <a:pt x="5190241" y="3728088"/>
                    <a:pt x="5166033" y="3735974"/>
                    <a:pt x="5141309" y="3741426"/>
                  </a:cubicBezTo>
                  <a:close/>
                  <a:moveTo>
                    <a:pt x="842039" y="190560"/>
                  </a:moveTo>
                  <a:cubicBezTo>
                    <a:pt x="822377" y="194918"/>
                    <a:pt x="804447" y="206323"/>
                    <a:pt x="792199" y="223399"/>
                  </a:cubicBezTo>
                  <a:lnTo>
                    <a:pt x="290769" y="922545"/>
                  </a:lnTo>
                  <a:cubicBezTo>
                    <a:pt x="226527" y="1012121"/>
                    <a:pt x="191246" y="1117717"/>
                    <a:pt x="188739" y="1227918"/>
                  </a:cubicBezTo>
                  <a:cubicBezTo>
                    <a:pt x="186236" y="1338123"/>
                    <a:pt x="216682" y="1445210"/>
                    <a:pt x="276796" y="1537612"/>
                  </a:cubicBezTo>
                  <a:lnTo>
                    <a:pt x="458135" y="1816386"/>
                  </a:lnTo>
                  <a:cubicBezTo>
                    <a:pt x="631386" y="2082682"/>
                    <a:pt x="848033" y="2314483"/>
                    <a:pt x="1102060" y="2505341"/>
                  </a:cubicBezTo>
                  <a:lnTo>
                    <a:pt x="1831254" y="3053123"/>
                  </a:lnTo>
                  <a:cubicBezTo>
                    <a:pt x="1872900" y="3084396"/>
                    <a:pt x="1922150" y="3104935"/>
                    <a:pt x="1973685" y="3112514"/>
                  </a:cubicBezTo>
                  <a:lnTo>
                    <a:pt x="1973685" y="3112514"/>
                  </a:lnTo>
                  <a:lnTo>
                    <a:pt x="5025684" y="3559998"/>
                  </a:lnTo>
                  <a:cubicBezTo>
                    <a:pt x="5104242" y="3571520"/>
                    <a:pt x="5181086" y="3538087"/>
                    <a:pt x="5226177" y="3472730"/>
                  </a:cubicBezTo>
                  <a:lnTo>
                    <a:pt x="5408669" y="3208251"/>
                  </a:lnTo>
                  <a:cubicBezTo>
                    <a:pt x="5421870" y="3189118"/>
                    <a:pt x="5419676" y="3170086"/>
                    <a:pt x="5417173" y="3160417"/>
                  </a:cubicBezTo>
                  <a:cubicBezTo>
                    <a:pt x="5414670" y="3150781"/>
                    <a:pt x="5407400" y="3133019"/>
                    <a:pt x="5386586" y="3122698"/>
                  </a:cubicBezTo>
                  <a:lnTo>
                    <a:pt x="5233001" y="3046334"/>
                  </a:lnTo>
                  <a:cubicBezTo>
                    <a:pt x="5135343" y="2997779"/>
                    <a:pt x="5061380" y="2909997"/>
                    <a:pt x="5030107" y="2805515"/>
                  </a:cubicBezTo>
                  <a:cubicBezTo>
                    <a:pt x="4998800" y="2700999"/>
                    <a:pt x="5012379" y="2587020"/>
                    <a:pt x="5067277" y="2492791"/>
                  </a:cubicBezTo>
                  <a:lnTo>
                    <a:pt x="5299901" y="2093655"/>
                  </a:lnTo>
                  <a:cubicBezTo>
                    <a:pt x="5346912" y="2013005"/>
                    <a:pt x="5362171" y="1918296"/>
                    <a:pt x="5342935" y="1826982"/>
                  </a:cubicBezTo>
                  <a:cubicBezTo>
                    <a:pt x="5323698" y="1735667"/>
                    <a:pt x="5271474" y="1655185"/>
                    <a:pt x="5195933" y="1600390"/>
                  </a:cubicBezTo>
                  <a:lnTo>
                    <a:pt x="4493400" y="1090830"/>
                  </a:lnTo>
                  <a:cubicBezTo>
                    <a:pt x="4431026" y="1045602"/>
                    <a:pt x="4346673" y="1049055"/>
                    <a:pt x="4288243" y="1099231"/>
                  </a:cubicBezTo>
                  <a:lnTo>
                    <a:pt x="4248123" y="1133658"/>
                  </a:lnTo>
                  <a:cubicBezTo>
                    <a:pt x="4197477" y="1177121"/>
                    <a:pt x="4177897" y="1246274"/>
                    <a:pt x="4198232" y="1309830"/>
                  </a:cubicBezTo>
                  <a:lnTo>
                    <a:pt x="4269863" y="1533754"/>
                  </a:lnTo>
                  <a:cubicBezTo>
                    <a:pt x="4311732" y="1664615"/>
                    <a:pt x="4275727" y="1804556"/>
                    <a:pt x="4175943" y="1898991"/>
                  </a:cubicBezTo>
                  <a:cubicBezTo>
                    <a:pt x="4076159" y="1993425"/>
                    <a:pt x="3934438" y="2021646"/>
                    <a:pt x="3806091" y="1972645"/>
                  </a:cubicBezTo>
                  <a:lnTo>
                    <a:pt x="2686817" y="1545221"/>
                  </a:lnTo>
                  <a:cubicBezTo>
                    <a:pt x="2679054" y="1542254"/>
                    <a:pt x="2670485" y="1542203"/>
                    <a:pt x="2662677" y="1545066"/>
                  </a:cubicBezTo>
                  <a:lnTo>
                    <a:pt x="2533140" y="1592657"/>
                  </a:lnTo>
                  <a:cubicBezTo>
                    <a:pt x="2390943" y="1644908"/>
                    <a:pt x="2236686" y="1639110"/>
                    <a:pt x="2098802" y="1576342"/>
                  </a:cubicBezTo>
                  <a:cubicBezTo>
                    <a:pt x="1960919" y="1513578"/>
                    <a:pt x="1855257" y="1401052"/>
                    <a:pt x="1801275" y="1259496"/>
                  </a:cubicBezTo>
                  <a:lnTo>
                    <a:pt x="1554421" y="612169"/>
                  </a:lnTo>
                  <a:cubicBezTo>
                    <a:pt x="1493834" y="453286"/>
                    <a:pt x="1360158" y="330154"/>
                    <a:pt x="1196845" y="282797"/>
                  </a:cubicBezTo>
                  <a:lnTo>
                    <a:pt x="883307" y="191866"/>
                  </a:lnTo>
                  <a:cubicBezTo>
                    <a:pt x="869581" y="187889"/>
                    <a:pt x="855412" y="187594"/>
                    <a:pt x="842039" y="19056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A23B90-BB58-6889-B1A4-2A930588C5E5}"/>
                </a:ext>
              </a:extLst>
            </p:cNvPr>
            <p:cNvSpPr/>
            <p:nvPr/>
          </p:nvSpPr>
          <p:spPr>
            <a:xfrm rot="20462452" flipH="1">
              <a:off x="5916622" y="-139961"/>
              <a:ext cx="7455614" cy="4907622"/>
            </a:xfrm>
            <a:custGeom>
              <a:avLst/>
              <a:gdLst>
                <a:gd name="connsiteX0" fmla="*/ 4966560 w 5427349"/>
                <a:gd name="connsiteY0" fmla="*/ 3572528 h 3572527"/>
                <a:gd name="connsiteX1" fmla="*/ 4923561 w 5427349"/>
                <a:gd name="connsiteY1" fmla="*/ 3569510 h 3572527"/>
                <a:gd name="connsiteX2" fmla="*/ 4925035 w 5427349"/>
                <a:gd name="connsiteY2" fmla="*/ 3559326 h 3572527"/>
                <a:gd name="connsiteX3" fmla="*/ 4966560 w 5427349"/>
                <a:gd name="connsiteY3" fmla="*/ 3562241 h 3572527"/>
                <a:gd name="connsiteX4" fmla="*/ 4966629 w 5427349"/>
                <a:gd name="connsiteY4" fmla="*/ 3562241 h 3572527"/>
                <a:gd name="connsiteX5" fmla="*/ 5009011 w 5427349"/>
                <a:gd name="connsiteY5" fmla="*/ 3559189 h 3572527"/>
                <a:gd name="connsiteX6" fmla="*/ 5010486 w 5427349"/>
                <a:gd name="connsiteY6" fmla="*/ 3569373 h 3572527"/>
                <a:gd name="connsiteX7" fmla="*/ 4966629 w 5427349"/>
                <a:gd name="connsiteY7" fmla="*/ 3572528 h 3572527"/>
                <a:gd name="connsiteX8" fmla="*/ 4966560 w 5427349"/>
                <a:gd name="connsiteY8" fmla="*/ 3572528 h 3572527"/>
                <a:gd name="connsiteX9" fmla="*/ 4855701 w 5427349"/>
                <a:gd name="connsiteY9" fmla="*/ 3559566 h 3572527"/>
                <a:gd name="connsiteX10" fmla="*/ 4770868 w 5427349"/>
                <a:gd name="connsiteY10" fmla="*/ 3547119 h 3572527"/>
                <a:gd name="connsiteX11" fmla="*/ 4772376 w 5427349"/>
                <a:gd name="connsiteY11" fmla="*/ 3536935 h 3572527"/>
                <a:gd name="connsiteX12" fmla="*/ 4857175 w 5427349"/>
                <a:gd name="connsiteY12" fmla="*/ 3549382 h 3572527"/>
                <a:gd name="connsiteX13" fmla="*/ 4855701 w 5427349"/>
                <a:gd name="connsiteY13" fmla="*/ 3559566 h 3572527"/>
                <a:gd name="connsiteX14" fmla="*/ 5077763 w 5427349"/>
                <a:gd name="connsiteY14" fmla="*/ 3551645 h 3572527"/>
                <a:gd name="connsiteX15" fmla="*/ 5074025 w 5427349"/>
                <a:gd name="connsiteY15" fmla="*/ 3542078 h 3572527"/>
                <a:gd name="connsiteX16" fmla="*/ 5147200 w 5427349"/>
                <a:gd name="connsiteY16" fmla="*/ 3500827 h 3572527"/>
                <a:gd name="connsiteX17" fmla="*/ 5153441 w 5427349"/>
                <a:gd name="connsiteY17" fmla="*/ 3508988 h 3572527"/>
                <a:gd name="connsiteX18" fmla="*/ 5077763 w 5427349"/>
                <a:gd name="connsiteY18" fmla="*/ 3551645 h 3572527"/>
                <a:gd name="connsiteX19" fmla="*/ 4703008 w 5427349"/>
                <a:gd name="connsiteY19" fmla="*/ 3537175 h 3572527"/>
                <a:gd name="connsiteX20" fmla="*/ 4618208 w 5427349"/>
                <a:gd name="connsiteY20" fmla="*/ 3524727 h 3572527"/>
                <a:gd name="connsiteX21" fmla="*/ 4619683 w 5427349"/>
                <a:gd name="connsiteY21" fmla="*/ 3514543 h 3572527"/>
                <a:gd name="connsiteX22" fmla="*/ 4704516 w 5427349"/>
                <a:gd name="connsiteY22" fmla="*/ 3526990 h 3572527"/>
                <a:gd name="connsiteX23" fmla="*/ 4703008 w 5427349"/>
                <a:gd name="connsiteY23" fmla="*/ 3537175 h 3572527"/>
                <a:gd name="connsiteX24" fmla="*/ 4550348 w 5427349"/>
                <a:gd name="connsiteY24" fmla="*/ 3514783 h 3572527"/>
                <a:gd name="connsiteX25" fmla="*/ 4465515 w 5427349"/>
                <a:gd name="connsiteY25" fmla="*/ 3502336 h 3572527"/>
                <a:gd name="connsiteX26" fmla="*/ 4467024 w 5427349"/>
                <a:gd name="connsiteY26" fmla="*/ 3492152 h 3572527"/>
                <a:gd name="connsiteX27" fmla="*/ 4551857 w 5427349"/>
                <a:gd name="connsiteY27" fmla="*/ 3504599 h 3572527"/>
                <a:gd name="connsiteX28" fmla="*/ 4550348 w 5427349"/>
                <a:gd name="connsiteY28" fmla="*/ 3514783 h 3572527"/>
                <a:gd name="connsiteX29" fmla="*/ 4397655 w 5427349"/>
                <a:gd name="connsiteY29" fmla="*/ 3492392 h 3572527"/>
                <a:gd name="connsiteX30" fmla="*/ 4312856 w 5427349"/>
                <a:gd name="connsiteY30" fmla="*/ 3479945 h 3572527"/>
                <a:gd name="connsiteX31" fmla="*/ 4314365 w 5427349"/>
                <a:gd name="connsiteY31" fmla="*/ 3469760 h 3572527"/>
                <a:gd name="connsiteX32" fmla="*/ 4399164 w 5427349"/>
                <a:gd name="connsiteY32" fmla="*/ 3482208 h 3572527"/>
                <a:gd name="connsiteX33" fmla="*/ 4397655 w 5427349"/>
                <a:gd name="connsiteY33" fmla="*/ 3492392 h 3572527"/>
                <a:gd name="connsiteX34" fmla="*/ 4244996 w 5427349"/>
                <a:gd name="connsiteY34" fmla="*/ 3470001 h 3572527"/>
                <a:gd name="connsiteX35" fmla="*/ 4160197 w 5427349"/>
                <a:gd name="connsiteY35" fmla="*/ 3457588 h 3572527"/>
                <a:gd name="connsiteX36" fmla="*/ 4161671 w 5427349"/>
                <a:gd name="connsiteY36" fmla="*/ 3447404 h 3572527"/>
                <a:gd name="connsiteX37" fmla="*/ 4246505 w 5427349"/>
                <a:gd name="connsiteY37" fmla="*/ 3459816 h 3572527"/>
                <a:gd name="connsiteX38" fmla="*/ 4244996 w 5427349"/>
                <a:gd name="connsiteY38" fmla="*/ 3470001 h 3572527"/>
                <a:gd name="connsiteX39" fmla="*/ 5203436 w 5427349"/>
                <a:gd name="connsiteY39" fmla="*/ 3460571 h 3572527"/>
                <a:gd name="connsiteX40" fmla="*/ 5195481 w 5427349"/>
                <a:gd name="connsiteY40" fmla="*/ 3454056 h 3572527"/>
                <a:gd name="connsiteX41" fmla="*/ 5210397 w 5427349"/>
                <a:gd name="connsiteY41" fmla="*/ 3434236 h 3572527"/>
                <a:gd name="connsiteX42" fmla="*/ 5244755 w 5427349"/>
                <a:gd name="connsiteY42" fmla="*/ 3384447 h 3572527"/>
                <a:gd name="connsiteX43" fmla="*/ 5253225 w 5427349"/>
                <a:gd name="connsiteY43" fmla="*/ 3390311 h 3572527"/>
                <a:gd name="connsiteX44" fmla="*/ 5218866 w 5427349"/>
                <a:gd name="connsiteY44" fmla="*/ 3440100 h 3572527"/>
                <a:gd name="connsiteX45" fmla="*/ 5203436 w 5427349"/>
                <a:gd name="connsiteY45" fmla="*/ 3460571 h 3572527"/>
                <a:gd name="connsiteX46" fmla="*/ 4092337 w 5427349"/>
                <a:gd name="connsiteY46" fmla="*/ 3447609 h 3572527"/>
                <a:gd name="connsiteX47" fmla="*/ 4007503 w 5427349"/>
                <a:gd name="connsiteY47" fmla="*/ 3435196 h 3572527"/>
                <a:gd name="connsiteX48" fmla="*/ 4009012 w 5427349"/>
                <a:gd name="connsiteY48" fmla="*/ 3425012 h 3572527"/>
                <a:gd name="connsiteX49" fmla="*/ 4093811 w 5427349"/>
                <a:gd name="connsiteY49" fmla="*/ 3437425 h 3572527"/>
                <a:gd name="connsiteX50" fmla="*/ 4092337 w 5427349"/>
                <a:gd name="connsiteY50" fmla="*/ 3447609 h 3572527"/>
                <a:gd name="connsiteX51" fmla="*/ 3939643 w 5427349"/>
                <a:gd name="connsiteY51" fmla="*/ 3425218 h 3572527"/>
                <a:gd name="connsiteX52" fmla="*/ 3854844 w 5427349"/>
                <a:gd name="connsiteY52" fmla="*/ 3412805 h 3572527"/>
                <a:gd name="connsiteX53" fmla="*/ 3856319 w 5427349"/>
                <a:gd name="connsiteY53" fmla="*/ 3402621 h 3572527"/>
                <a:gd name="connsiteX54" fmla="*/ 3941152 w 5427349"/>
                <a:gd name="connsiteY54" fmla="*/ 3415068 h 3572527"/>
                <a:gd name="connsiteX55" fmla="*/ 3939643 w 5427349"/>
                <a:gd name="connsiteY55" fmla="*/ 3425218 h 3572527"/>
                <a:gd name="connsiteX56" fmla="*/ 3786984 w 5427349"/>
                <a:gd name="connsiteY56" fmla="*/ 3402860 h 3572527"/>
                <a:gd name="connsiteX57" fmla="*/ 3702185 w 5427349"/>
                <a:gd name="connsiteY57" fmla="*/ 3390414 h 3572527"/>
                <a:gd name="connsiteX58" fmla="*/ 3703659 w 5427349"/>
                <a:gd name="connsiteY58" fmla="*/ 3380229 h 3572527"/>
                <a:gd name="connsiteX59" fmla="*/ 3788493 w 5427349"/>
                <a:gd name="connsiteY59" fmla="*/ 3392676 h 3572527"/>
                <a:gd name="connsiteX60" fmla="*/ 3786984 w 5427349"/>
                <a:gd name="connsiteY60" fmla="*/ 3402860 h 3572527"/>
                <a:gd name="connsiteX61" fmla="*/ 3634325 w 5427349"/>
                <a:gd name="connsiteY61" fmla="*/ 3380469 h 3572527"/>
                <a:gd name="connsiteX62" fmla="*/ 3549492 w 5427349"/>
                <a:gd name="connsiteY62" fmla="*/ 3368022 h 3572527"/>
                <a:gd name="connsiteX63" fmla="*/ 3551001 w 5427349"/>
                <a:gd name="connsiteY63" fmla="*/ 3357838 h 3572527"/>
                <a:gd name="connsiteX64" fmla="*/ 3635800 w 5427349"/>
                <a:gd name="connsiteY64" fmla="*/ 3370285 h 3572527"/>
                <a:gd name="connsiteX65" fmla="*/ 3634325 w 5427349"/>
                <a:gd name="connsiteY65" fmla="*/ 3380469 h 3572527"/>
                <a:gd name="connsiteX66" fmla="*/ 3481632 w 5427349"/>
                <a:gd name="connsiteY66" fmla="*/ 3358078 h 3572527"/>
                <a:gd name="connsiteX67" fmla="*/ 3396833 w 5427349"/>
                <a:gd name="connsiteY67" fmla="*/ 3345631 h 3572527"/>
                <a:gd name="connsiteX68" fmla="*/ 3398307 w 5427349"/>
                <a:gd name="connsiteY68" fmla="*/ 3335447 h 3572527"/>
                <a:gd name="connsiteX69" fmla="*/ 3483141 w 5427349"/>
                <a:gd name="connsiteY69" fmla="*/ 3347894 h 3572527"/>
                <a:gd name="connsiteX70" fmla="*/ 3481632 w 5427349"/>
                <a:gd name="connsiteY70" fmla="*/ 3358078 h 3572527"/>
                <a:gd name="connsiteX71" fmla="*/ 3328973 w 5427349"/>
                <a:gd name="connsiteY71" fmla="*/ 3335686 h 3572527"/>
                <a:gd name="connsiteX72" fmla="*/ 3244139 w 5427349"/>
                <a:gd name="connsiteY72" fmla="*/ 3323239 h 3572527"/>
                <a:gd name="connsiteX73" fmla="*/ 3245648 w 5427349"/>
                <a:gd name="connsiteY73" fmla="*/ 3313089 h 3572527"/>
                <a:gd name="connsiteX74" fmla="*/ 3330447 w 5427349"/>
                <a:gd name="connsiteY74" fmla="*/ 3325502 h 3572527"/>
                <a:gd name="connsiteX75" fmla="*/ 3328973 w 5427349"/>
                <a:gd name="connsiteY75" fmla="*/ 3335686 h 3572527"/>
                <a:gd name="connsiteX76" fmla="*/ 5292178 w 5427349"/>
                <a:gd name="connsiteY76" fmla="*/ 3333835 h 3572527"/>
                <a:gd name="connsiteX77" fmla="*/ 5283709 w 5427349"/>
                <a:gd name="connsiteY77" fmla="*/ 3328006 h 3572527"/>
                <a:gd name="connsiteX78" fmla="*/ 5332400 w 5427349"/>
                <a:gd name="connsiteY78" fmla="*/ 3257471 h 3572527"/>
                <a:gd name="connsiteX79" fmla="*/ 5340870 w 5427349"/>
                <a:gd name="connsiteY79" fmla="*/ 3263300 h 3572527"/>
                <a:gd name="connsiteX80" fmla="*/ 5292178 w 5427349"/>
                <a:gd name="connsiteY80" fmla="*/ 3333835 h 3572527"/>
                <a:gd name="connsiteX81" fmla="*/ 3176279 w 5427349"/>
                <a:gd name="connsiteY81" fmla="*/ 3313295 h 3572527"/>
                <a:gd name="connsiteX82" fmla="*/ 3091480 w 5427349"/>
                <a:gd name="connsiteY82" fmla="*/ 3300882 h 3572527"/>
                <a:gd name="connsiteX83" fmla="*/ 3092955 w 5427349"/>
                <a:gd name="connsiteY83" fmla="*/ 3290698 h 3572527"/>
                <a:gd name="connsiteX84" fmla="*/ 3177788 w 5427349"/>
                <a:gd name="connsiteY84" fmla="*/ 3303111 h 3572527"/>
                <a:gd name="connsiteX85" fmla="*/ 3176279 w 5427349"/>
                <a:gd name="connsiteY85" fmla="*/ 3313295 h 3572527"/>
                <a:gd name="connsiteX86" fmla="*/ 3023620 w 5427349"/>
                <a:gd name="connsiteY86" fmla="*/ 3290904 h 3572527"/>
                <a:gd name="connsiteX87" fmla="*/ 2938821 w 5427349"/>
                <a:gd name="connsiteY87" fmla="*/ 3278491 h 3572527"/>
                <a:gd name="connsiteX88" fmla="*/ 2940295 w 5427349"/>
                <a:gd name="connsiteY88" fmla="*/ 3268307 h 3572527"/>
                <a:gd name="connsiteX89" fmla="*/ 3025129 w 5427349"/>
                <a:gd name="connsiteY89" fmla="*/ 3280719 h 3572527"/>
                <a:gd name="connsiteX90" fmla="*/ 3023620 w 5427349"/>
                <a:gd name="connsiteY90" fmla="*/ 3290904 h 3572527"/>
                <a:gd name="connsiteX91" fmla="*/ 2870961 w 5427349"/>
                <a:gd name="connsiteY91" fmla="*/ 3268547 h 3572527"/>
                <a:gd name="connsiteX92" fmla="*/ 2786128 w 5427349"/>
                <a:gd name="connsiteY92" fmla="*/ 3256099 h 3572527"/>
                <a:gd name="connsiteX93" fmla="*/ 2787637 w 5427349"/>
                <a:gd name="connsiteY93" fmla="*/ 3245915 h 3572527"/>
                <a:gd name="connsiteX94" fmla="*/ 2872436 w 5427349"/>
                <a:gd name="connsiteY94" fmla="*/ 3258363 h 3572527"/>
                <a:gd name="connsiteX95" fmla="*/ 2870961 w 5427349"/>
                <a:gd name="connsiteY95" fmla="*/ 3268547 h 3572527"/>
                <a:gd name="connsiteX96" fmla="*/ 2718268 w 5427349"/>
                <a:gd name="connsiteY96" fmla="*/ 3246155 h 3572527"/>
                <a:gd name="connsiteX97" fmla="*/ 2633469 w 5427349"/>
                <a:gd name="connsiteY97" fmla="*/ 3233708 h 3572527"/>
                <a:gd name="connsiteX98" fmla="*/ 2634943 w 5427349"/>
                <a:gd name="connsiteY98" fmla="*/ 3223524 h 3572527"/>
                <a:gd name="connsiteX99" fmla="*/ 2719777 w 5427349"/>
                <a:gd name="connsiteY99" fmla="*/ 3235971 h 3572527"/>
                <a:gd name="connsiteX100" fmla="*/ 2718268 w 5427349"/>
                <a:gd name="connsiteY100" fmla="*/ 3246155 h 3572527"/>
                <a:gd name="connsiteX101" fmla="*/ 2565602 w 5427349"/>
                <a:gd name="connsiteY101" fmla="*/ 3223764 h 3572527"/>
                <a:gd name="connsiteX102" fmla="*/ 2480786 w 5427349"/>
                <a:gd name="connsiteY102" fmla="*/ 3211317 h 3572527"/>
                <a:gd name="connsiteX103" fmla="*/ 2482281 w 5427349"/>
                <a:gd name="connsiteY103" fmla="*/ 3201133 h 3572527"/>
                <a:gd name="connsiteX104" fmla="*/ 2567097 w 5427349"/>
                <a:gd name="connsiteY104" fmla="*/ 3213580 h 3572527"/>
                <a:gd name="connsiteX105" fmla="*/ 2565602 w 5427349"/>
                <a:gd name="connsiteY105" fmla="*/ 3223764 h 3572527"/>
                <a:gd name="connsiteX106" fmla="*/ 5379824 w 5427349"/>
                <a:gd name="connsiteY106" fmla="*/ 3206859 h 3572527"/>
                <a:gd name="connsiteX107" fmla="*/ 5371354 w 5427349"/>
                <a:gd name="connsiteY107" fmla="*/ 3200995 h 3572527"/>
                <a:gd name="connsiteX108" fmla="*/ 5392888 w 5427349"/>
                <a:gd name="connsiteY108" fmla="*/ 3169757 h 3572527"/>
                <a:gd name="connsiteX109" fmla="*/ 5412845 w 5427349"/>
                <a:gd name="connsiteY109" fmla="*/ 3128335 h 3572527"/>
                <a:gd name="connsiteX110" fmla="*/ 5422720 w 5427349"/>
                <a:gd name="connsiteY110" fmla="*/ 3131318 h 3572527"/>
                <a:gd name="connsiteX111" fmla="*/ 5401358 w 5427349"/>
                <a:gd name="connsiteY111" fmla="*/ 3175621 h 3572527"/>
                <a:gd name="connsiteX112" fmla="*/ 5379824 w 5427349"/>
                <a:gd name="connsiteY112" fmla="*/ 3206859 h 3572527"/>
                <a:gd name="connsiteX113" fmla="*/ 2412929 w 5427349"/>
                <a:gd name="connsiteY113" fmla="*/ 3201373 h 3572527"/>
                <a:gd name="connsiteX114" fmla="*/ 2328113 w 5427349"/>
                <a:gd name="connsiteY114" fmla="*/ 3188925 h 3572527"/>
                <a:gd name="connsiteX115" fmla="*/ 2329604 w 5427349"/>
                <a:gd name="connsiteY115" fmla="*/ 3178741 h 3572527"/>
                <a:gd name="connsiteX116" fmla="*/ 2414421 w 5427349"/>
                <a:gd name="connsiteY116" fmla="*/ 3191188 h 3572527"/>
                <a:gd name="connsiteX117" fmla="*/ 2412929 w 5427349"/>
                <a:gd name="connsiteY117" fmla="*/ 3201373 h 3572527"/>
                <a:gd name="connsiteX118" fmla="*/ 2260256 w 5427349"/>
                <a:gd name="connsiteY118" fmla="*/ 3178981 h 3572527"/>
                <a:gd name="connsiteX119" fmla="*/ 2175440 w 5427349"/>
                <a:gd name="connsiteY119" fmla="*/ 3166534 h 3572527"/>
                <a:gd name="connsiteX120" fmla="*/ 2176932 w 5427349"/>
                <a:gd name="connsiteY120" fmla="*/ 3156384 h 3572527"/>
                <a:gd name="connsiteX121" fmla="*/ 2261748 w 5427349"/>
                <a:gd name="connsiteY121" fmla="*/ 3168797 h 3572527"/>
                <a:gd name="connsiteX122" fmla="*/ 2260256 w 5427349"/>
                <a:gd name="connsiteY122" fmla="*/ 3178981 h 3572527"/>
                <a:gd name="connsiteX123" fmla="*/ 2107587 w 5427349"/>
                <a:gd name="connsiteY123" fmla="*/ 3156590 h 3572527"/>
                <a:gd name="connsiteX124" fmla="*/ 2022771 w 5427349"/>
                <a:gd name="connsiteY124" fmla="*/ 3144143 h 3572527"/>
                <a:gd name="connsiteX125" fmla="*/ 2024266 w 5427349"/>
                <a:gd name="connsiteY125" fmla="*/ 3133993 h 3572527"/>
                <a:gd name="connsiteX126" fmla="*/ 2109082 w 5427349"/>
                <a:gd name="connsiteY126" fmla="*/ 3146406 h 3572527"/>
                <a:gd name="connsiteX127" fmla="*/ 2107587 w 5427349"/>
                <a:gd name="connsiteY127" fmla="*/ 3156590 h 3572527"/>
                <a:gd name="connsiteX128" fmla="*/ 1954914 w 5427349"/>
                <a:gd name="connsiteY128" fmla="*/ 3134198 h 3572527"/>
                <a:gd name="connsiteX129" fmla="*/ 1870098 w 5427349"/>
                <a:gd name="connsiteY129" fmla="*/ 3121785 h 3572527"/>
                <a:gd name="connsiteX130" fmla="*/ 1801429 w 5427349"/>
                <a:gd name="connsiteY130" fmla="*/ 3105601 h 3572527"/>
                <a:gd name="connsiteX131" fmla="*/ 1804635 w 5427349"/>
                <a:gd name="connsiteY131" fmla="*/ 3095828 h 3572527"/>
                <a:gd name="connsiteX132" fmla="*/ 1871593 w 5427349"/>
                <a:gd name="connsiteY132" fmla="*/ 3111601 h 3572527"/>
                <a:gd name="connsiteX133" fmla="*/ 1956413 w 5427349"/>
                <a:gd name="connsiteY133" fmla="*/ 3124049 h 3572527"/>
                <a:gd name="connsiteX134" fmla="*/ 1954914 w 5427349"/>
                <a:gd name="connsiteY134" fmla="*/ 3134198 h 3572527"/>
                <a:gd name="connsiteX135" fmla="*/ 1737570 w 5427349"/>
                <a:gd name="connsiteY135" fmla="*/ 3078511 h 3572527"/>
                <a:gd name="connsiteX136" fmla="*/ 1682367 w 5427349"/>
                <a:gd name="connsiteY136" fmla="*/ 3043536 h 3572527"/>
                <a:gd name="connsiteX137" fmla="*/ 1665486 w 5427349"/>
                <a:gd name="connsiteY137" fmla="*/ 3030848 h 3572527"/>
                <a:gd name="connsiteX138" fmla="*/ 1671665 w 5427349"/>
                <a:gd name="connsiteY138" fmla="*/ 3022619 h 3572527"/>
                <a:gd name="connsiteX139" fmla="*/ 1688546 w 5427349"/>
                <a:gd name="connsiteY139" fmla="*/ 3035306 h 3572527"/>
                <a:gd name="connsiteX140" fmla="*/ 1742374 w 5427349"/>
                <a:gd name="connsiteY140" fmla="*/ 3069425 h 3572527"/>
                <a:gd name="connsiteX141" fmla="*/ 1737570 w 5427349"/>
                <a:gd name="connsiteY141" fmla="*/ 3078511 h 3572527"/>
                <a:gd name="connsiteX142" fmla="*/ 5417200 w 5427349"/>
                <a:gd name="connsiteY142" fmla="*/ 3062772 h 3572527"/>
                <a:gd name="connsiteX143" fmla="*/ 5382601 w 5427349"/>
                <a:gd name="connsiteY143" fmla="*/ 2988706 h 3572527"/>
                <a:gd name="connsiteX144" fmla="*/ 5390350 w 5427349"/>
                <a:gd name="connsiteY144" fmla="*/ 2981951 h 3572527"/>
                <a:gd name="connsiteX145" fmla="*/ 5427349 w 5427349"/>
                <a:gd name="connsiteY145" fmla="*/ 3061161 h 3572527"/>
                <a:gd name="connsiteX146" fmla="*/ 5417200 w 5427349"/>
                <a:gd name="connsiteY146" fmla="*/ 3062772 h 3572527"/>
                <a:gd name="connsiteX147" fmla="*/ 1610653 w 5427349"/>
                <a:gd name="connsiteY147" fmla="*/ 2989666 h 3572527"/>
                <a:gd name="connsiteX148" fmla="*/ 1542114 w 5427349"/>
                <a:gd name="connsiteY148" fmla="*/ 2938163 h 3572527"/>
                <a:gd name="connsiteX149" fmla="*/ 1548293 w 5427349"/>
                <a:gd name="connsiteY149" fmla="*/ 2929933 h 3572527"/>
                <a:gd name="connsiteX150" fmla="*/ 1616832 w 5427349"/>
                <a:gd name="connsiteY150" fmla="*/ 2981437 h 3572527"/>
                <a:gd name="connsiteX151" fmla="*/ 1610653 w 5427349"/>
                <a:gd name="connsiteY151" fmla="*/ 2989666 h 3572527"/>
                <a:gd name="connsiteX152" fmla="*/ 5329212 w 5427349"/>
                <a:gd name="connsiteY152" fmla="*/ 2949821 h 3572527"/>
                <a:gd name="connsiteX153" fmla="*/ 5252436 w 5427349"/>
                <a:gd name="connsiteY153" fmla="*/ 2911656 h 3572527"/>
                <a:gd name="connsiteX154" fmla="*/ 5257031 w 5427349"/>
                <a:gd name="connsiteY154" fmla="*/ 2902432 h 3572527"/>
                <a:gd name="connsiteX155" fmla="*/ 5333806 w 5427349"/>
                <a:gd name="connsiteY155" fmla="*/ 2940597 h 3572527"/>
                <a:gd name="connsiteX156" fmla="*/ 5329212 w 5427349"/>
                <a:gd name="connsiteY156" fmla="*/ 2949821 h 3572527"/>
                <a:gd name="connsiteX157" fmla="*/ 1487284 w 5427349"/>
                <a:gd name="connsiteY157" fmla="*/ 2896980 h 3572527"/>
                <a:gd name="connsiteX158" fmla="*/ 1418745 w 5427349"/>
                <a:gd name="connsiteY158" fmla="*/ 2845477 h 3572527"/>
                <a:gd name="connsiteX159" fmla="*/ 1424924 w 5427349"/>
                <a:gd name="connsiteY159" fmla="*/ 2837247 h 3572527"/>
                <a:gd name="connsiteX160" fmla="*/ 1493463 w 5427349"/>
                <a:gd name="connsiteY160" fmla="*/ 2888751 h 3572527"/>
                <a:gd name="connsiteX161" fmla="*/ 1487284 w 5427349"/>
                <a:gd name="connsiteY161" fmla="*/ 2896980 h 3572527"/>
                <a:gd name="connsiteX162" fmla="*/ 5191057 w 5427349"/>
                <a:gd name="connsiteY162" fmla="*/ 2881138 h 3572527"/>
                <a:gd name="connsiteX163" fmla="*/ 5183548 w 5427349"/>
                <a:gd name="connsiteY163" fmla="*/ 2877401 h 3572527"/>
                <a:gd name="connsiteX164" fmla="*/ 5118294 w 5427349"/>
                <a:gd name="connsiteY164" fmla="*/ 2833852 h 3572527"/>
                <a:gd name="connsiteX165" fmla="*/ 5125049 w 5427349"/>
                <a:gd name="connsiteY165" fmla="*/ 2826103 h 3572527"/>
                <a:gd name="connsiteX166" fmla="*/ 5188108 w 5427349"/>
                <a:gd name="connsiteY166" fmla="*/ 2868177 h 3572527"/>
                <a:gd name="connsiteX167" fmla="*/ 5195618 w 5427349"/>
                <a:gd name="connsiteY167" fmla="*/ 2871914 h 3572527"/>
                <a:gd name="connsiteX168" fmla="*/ 5191057 w 5427349"/>
                <a:gd name="connsiteY168" fmla="*/ 2881138 h 3572527"/>
                <a:gd name="connsiteX169" fmla="*/ 1363912 w 5427349"/>
                <a:gd name="connsiteY169" fmla="*/ 2804294 h 3572527"/>
                <a:gd name="connsiteX170" fmla="*/ 1295373 w 5427349"/>
                <a:gd name="connsiteY170" fmla="*/ 2752791 h 3572527"/>
                <a:gd name="connsiteX171" fmla="*/ 1301552 w 5427349"/>
                <a:gd name="connsiteY171" fmla="*/ 2744561 h 3572527"/>
                <a:gd name="connsiteX172" fmla="*/ 1370091 w 5427349"/>
                <a:gd name="connsiteY172" fmla="*/ 2796065 h 3572527"/>
                <a:gd name="connsiteX173" fmla="*/ 1363912 w 5427349"/>
                <a:gd name="connsiteY173" fmla="*/ 2804294 h 3572527"/>
                <a:gd name="connsiteX174" fmla="*/ 5071385 w 5427349"/>
                <a:gd name="connsiteY174" fmla="*/ 2782383 h 3572527"/>
                <a:gd name="connsiteX175" fmla="*/ 5031094 w 5427349"/>
                <a:gd name="connsiteY175" fmla="*/ 2705436 h 3572527"/>
                <a:gd name="connsiteX176" fmla="*/ 5040798 w 5427349"/>
                <a:gd name="connsiteY176" fmla="*/ 2701973 h 3572527"/>
                <a:gd name="connsiteX177" fmla="*/ 5079752 w 5427349"/>
                <a:gd name="connsiteY177" fmla="*/ 2776382 h 3572527"/>
                <a:gd name="connsiteX178" fmla="*/ 5071385 w 5427349"/>
                <a:gd name="connsiteY178" fmla="*/ 2782383 h 3572527"/>
                <a:gd name="connsiteX179" fmla="*/ 1240544 w 5427349"/>
                <a:gd name="connsiteY179" fmla="*/ 2711608 h 3572527"/>
                <a:gd name="connsiteX180" fmla="*/ 1172005 w 5427349"/>
                <a:gd name="connsiteY180" fmla="*/ 2660105 h 3572527"/>
                <a:gd name="connsiteX181" fmla="*/ 1178184 w 5427349"/>
                <a:gd name="connsiteY181" fmla="*/ 2651909 h 3572527"/>
                <a:gd name="connsiteX182" fmla="*/ 1246723 w 5427349"/>
                <a:gd name="connsiteY182" fmla="*/ 2703379 h 3572527"/>
                <a:gd name="connsiteX183" fmla="*/ 1240544 w 5427349"/>
                <a:gd name="connsiteY183" fmla="*/ 2711608 h 3572527"/>
                <a:gd name="connsiteX184" fmla="*/ 5015389 w 5427349"/>
                <a:gd name="connsiteY184" fmla="*/ 2637645 h 3572527"/>
                <a:gd name="connsiteX185" fmla="*/ 5013401 w 5427349"/>
                <a:gd name="connsiteY185" fmla="*/ 2602566 h 3572527"/>
                <a:gd name="connsiteX186" fmla="*/ 5017824 w 5427349"/>
                <a:gd name="connsiteY186" fmla="*/ 2550754 h 3572527"/>
                <a:gd name="connsiteX187" fmla="*/ 5027940 w 5427349"/>
                <a:gd name="connsiteY187" fmla="*/ 2552503 h 3572527"/>
                <a:gd name="connsiteX188" fmla="*/ 5023688 w 5427349"/>
                <a:gd name="connsiteY188" fmla="*/ 2602566 h 3572527"/>
                <a:gd name="connsiteX189" fmla="*/ 5025608 w 5427349"/>
                <a:gd name="connsiteY189" fmla="*/ 2636445 h 3572527"/>
                <a:gd name="connsiteX190" fmla="*/ 5015389 w 5427349"/>
                <a:gd name="connsiteY190" fmla="*/ 2637645 h 3572527"/>
                <a:gd name="connsiteX191" fmla="*/ 1117172 w 5427349"/>
                <a:gd name="connsiteY191" fmla="*/ 2618922 h 3572527"/>
                <a:gd name="connsiteX192" fmla="*/ 1048633 w 5427349"/>
                <a:gd name="connsiteY192" fmla="*/ 2567454 h 3572527"/>
                <a:gd name="connsiteX193" fmla="*/ 1054812 w 5427349"/>
                <a:gd name="connsiteY193" fmla="*/ 2559224 h 3572527"/>
                <a:gd name="connsiteX194" fmla="*/ 1123351 w 5427349"/>
                <a:gd name="connsiteY194" fmla="*/ 2610693 h 3572527"/>
                <a:gd name="connsiteX195" fmla="*/ 1117172 w 5427349"/>
                <a:gd name="connsiteY195" fmla="*/ 2618922 h 3572527"/>
                <a:gd name="connsiteX196" fmla="*/ 993803 w 5427349"/>
                <a:gd name="connsiteY196" fmla="*/ 2526237 h 3572527"/>
                <a:gd name="connsiteX197" fmla="*/ 953173 w 5427349"/>
                <a:gd name="connsiteY197" fmla="*/ 2495719 h 3572527"/>
                <a:gd name="connsiteX198" fmla="*/ 925343 w 5427349"/>
                <a:gd name="connsiteY198" fmla="*/ 2474527 h 3572527"/>
                <a:gd name="connsiteX199" fmla="*/ 931625 w 5427349"/>
                <a:gd name="connsiteY199" fmla="*/ 2466401 h 3572527"/>
                <a:gd name="connsiteX200" fmla="*/ 959348 w 5427349"/>
                <a:gd name="connsiteY200" fmla="*/ 2487489 h 3572527"/>
                <a:gd name="connsiteX201" fmla="*/ 999979 w 5427349"/>
                <a:gd name="connsiteY201" fmla="*/ 2518007 h 3572527"/>
                <a:gd name="connsiteX202" fmla="*/ 993803 w 5427349"/>
                <a:gd name="connsiteY202" fmla="*/ 2526237 h 3572527"/>
                <a:gd name="connsiteX203" fmla="*/ 5046902 w 5427349"/>
                <a:gd name="connsiteY203" fmla="*/ 2488003 h 3572527"/>
                <a:gd name="connsiteX204" fmla="*/ 5037404 w 5427349"/>
                <a:gd name="connsiteY204" fmla="*/ 2483991 h 3572527"/>
                <a:gd name="connsiteX205" fmla="*/ 5055166 w 5427349"/>
                <a:gd name="connsiteY205" fmla="*/ 2448570 h 3572527"/>
                <a:gd name="connsiteX206" fmla="*/ 5078689 w 5427349"/>
                <a:gd name="connsiteY206" fmla="*/ 2408176 h 3572527"/>
                <a:gd name="connsiteX207" fmla="*/ 5087570 w 5427349"/>
                <a:gd name="connsiteY207" fmla="*/ 2413354 h 3572527"/>
                <a:gd name="connsiteX208" fmla="*/ 5064047 w 5427349"/>
                <a:gd name="connsiteY208" fmla="*/ 2453748 h 3572527"/>
                <a:gd name="connsiteX209" fmla="*/ 5046902 w 5427349"/>
                <a:gd name="connsiteY209" fmla="*/ 2488003 h 3572527"/>
                <a:gd name="connsiteX210" fmla="*/ 871450 w 5427349"/>
                <a:gd name="connsiteY210" fmla="*/ 2431939 h 3572527"/>
                <a:gd name="connsiteX211" fmla="*/ 805575 w 5427349"/>
                <a:gd name="connsiteY211" fmla="*/ 2376835 h 3572527"/>
                <a:gd name="connsiteX212" fmla="*/ 812296 w 5427349"/>
                <a:gd name="connsiteY212" fmla="*/ 2369051 h 3572527"/>
                <a:gd name="connsiteX213" fmla="*/ 877927 w 5427349"/>
                <a:gd name="connsiteY213" fmla="*/ 2423950 h 3572527"/>
                <a:gd name="connsiteX214" fmla="*/ 871450 w 5427349"/>
                <a:gd name="connsiteY214" fmla="*/ 2431939 h 3572527"/>
                <a:gd name="connsiteX215" fmla="*/ 5122100 w 5427349"/>
                <a:gd name="connsiteY215" fmla="*/ 2354101 h 3572527"/>
                <a:gd name="connsiteX216" fmla="*/ 5113219 w 5427349"/>
                <a:gd name="connsiteY216" fmla="*/ 2348923 h 3572527"/>
                <a:gd name="connsiteX217" fmla="*/ 5156390 w 5427349"/>
                <a:gd name="connsiteY217" fmla="*/ 2274857 h 3572527"/>
                <a:gd name="connsiteX218" fmla="*/ 5165271 w 5427349"/>
                <a:gd name="connsiteY218" fmla="*/ 2280035 h 3572527"/>
                <a:gd name="connsiteX219" fmla="*/ 5122100 w 5427349"/>
                <a:gd name="connsiteY219" fmla="*/ 2354101 h 3572527"/>
                <a:gd name="connsiteX220" fmla="*/ 754106 w 5427349"/>
                <a:gd name="connsiteY220" fmla="*/ 2331332 h 3572527"/>
                <a:gd name="connsiteX221" fmla="*/ 691362 w 5427349"/>
                <a:gd name="connsiteY221" fmla="*/ 2272696 h 3572527"/>
                <a:gd name="connsiteX222" fmla="*/ 698498 w 5427349"/>
                <a:gd name="connsiteY222" fmla="*/ 2265290 h 3572527"/>
                <a:gd name="connsiteX223" fmla="*/ 761015 w 5427349"/>
                <a:gd name="connsiteY223" fmla="*/ 2323720 h 3572527"/>
                <a:gd name="connsiteX224" fmla="*/ 754106 w 5427349"/>
                <a:gd name="connsiteY224" fmla="*/ 2331332 h 3572527"/>
                <a:gd name="connsiteX225" fmla="*/ 642471 w 5427349"/>
                <a:gd name="connsiteY225" fmla="*/ 2224451 h 3572527"/>
                <a:gd name="connsiteX226" fmla="*/ 583043 w 5427349"/>
                <a:gd name="connsiteY226" fmla="*/ 2162454 h 3572527"/>
                <a:gd name="connsiteX227" fmla="*/ 590577 w 5427349"/>
                <a:gd name="connsiteY227" fmla="*/ 2155459 h 3572527"/>
                <a:gd name="connsiteX228" fmla="*/ 649789 w 5427349"/>
                <a:gd name="connsiteY228" fmla="*/ 2217215 h 3572527"/>
                <a:gd name="connsiteX229" fmla="*/ 642471 w 5427349"/>
                <a:gd name="connsiteY229" fmla="*/ 2224451 h 3572527"/>
                <a:gd name="connsiteX230" fmla="*/ 5199801 w 5427349"/>
                <a:gd name="connsiteY230" fmla="*/ 2220781 h 3572527"/>
                <a:gd name="connsiteX231" fmla="*/ 5190920 w 5427349"/>
                <a:gd name="connsiteY231" fmla="*/ 2215604 h 3572527"/>
                <a:gd name="connsiteX232" fmla="*/ 5234091 w 5427349"/>
                <a:gd name="connsiteY232" fmla="*/ 2141537 h 3572527"/>
                <a:gd name="connsiteX233" fmla="*/ 5242972 w 5427349"/>
                <a:gd name="connsiteY233" fmla="*/ 2146715 h 3572527"/>
                <a:gd name="connsiteX234" fmla="*/ 5199801 w 5427349"/>
                <a:gd name="connsiteY234" fmla="*/ 2220781 h 3572527"/>
                <a:gd name="connsiteX235" fmla="*/ 536882 w 5427349"/>
                <a:gd name="connsiteY235" fmla="*/ 2111568 h 3572527"/>
                <a:gd name="connsiteX236" fmla="*/ 480952 w 5427349"/>
                <a:gd name="connsiteY236" fmla="*/ 2046382 h 3572527"/>
                <a:gd name="connsiteX237" fmla="*/ 488859 w 5427349"/>
                <a:gd name="connsiteY237" fmla="*/ 2039833 h 3572527"/>
                <a:gd name="connsiteX238" fmla="*/ 544584 w 5427349"/>
                <a:gd name="connsiteY238" fmla="*/ 2104744 h 3572527"/>
                <a:gd name="connsiteX239" fmla="*/ 536882 w 5427349"/>
                <a:gd name="connsiteY239" fmla="*/ 2111568 h 3572527"/>
                <a:gd name="connsiteX240" fmla="*/ 5277502 w 5427349"/>
                <a:gd name="connsiteY240" fmla="*/ 2087462 h 3572527"/>
                <a:gd name="connsiteX241" fmla="*/ 5268621 w 5427349"/>
                <a:gd name="connsiteY241" fmla="*/ 2082284 h 3572527"/>
                <a:gd name="connsiteX242" fmla="*/ 5287789 w 5427349"/>
                <a:gd name="connsiteY242" fmla="*/ 2049400 h 3572527"/>
                <a:gd name="connsiteX243" fmla="*/ 5309426 w 5427349"/>
                <a:gd name="connsiteY243" fmla="*/ 2007566 h 3572527"/>
                <a:gd name="connsiteX244" fmla="*/ 5318787 w 5427349"/>
                <a:gd name="connsiteY244" fmla="*/ 2011818 h 3572527"/>
                <a:gd name="connsiteX245" fmla="*/ 5296670 w 5427349"/>
                <a:gd name="connsiteY245" fmla="*/ 2054578 h 3572527"/>
                <a:gd name="connsiteX246" fmla="*/ 5277502 w 5427349"/>
                <a:gd name="connsiteY246" fmla="*/ 2087462 h 3572527"/>
                <a:gd name="connsiteX247" fmla="*/ 437660 w 5427349"/>
                <a:gd name="connsiteY247" fmla="*/ 1993062 h 3572527"/>
                <a:gd name="connsiteX248" fmla="*/ 385396 w 5427349"/>
                <a:gd name="connsiteY248" fmla="*/ 1924893 h 3572527"/>
                <a:gd name="connsiteX249" fmla="*/ 393653 w 5427349"/>
                <a:gd name="connsiteY249" fmla="*/ 1918755 h 3572527"/>
                <a:gd name="connsiteX250" fmla="*/ 445725 w 5427349"/>
                <a:gd name="connsiteY250" fmla="*/ 1986683 h 3572527"/>
                <a:gd name="connsiteX251" fmla="*/ 437660 w 5427349"/>
                <a:gd name="connsiteY251" fmla="*/ 1993062 h 3572527"/>
                <a:gd name="connsiteX252" fmla="*/ 5342825 w 5427349"/>
                <a:gd name="connsiteY252" fmla="*/ 1946838 h 3572527"/>
                <a:gd name="connsiteX253" fmla="*/ 5332915 w 5427349"/>
                <a:gd name="connsiteY253" fmla="*/ 1943992 h 3572527"/>
                <a:gd name="connsiteX254" fmla="*/ 5348825 w 5427349"/>
                <a:gd name="connsiteY254" fmla="*/ 1860839 h 3572527"/>
                <a:gd name="connsiteX255" fmla="*/ 5359078 w 5427349"/>
                <a:gd name="connsiteY255" fmla="*/ 1861834 h 3572527"/>
                <a:gd name="connsiteX256" fmla="*/ 5342825 w 5427349"/>
                <a:gd name="connsiteY256" fmla="*/ 1946838 h 3572527"/>
                <a:gd name="connsiteX257" fmla="*/ 345098 w 5427349"/>
                <a:gd name="connsiteY257" fmla="*/ 1869240 h 3572527"/>
                <a:gd name="connsiteX258" fmla="*/ 296663 w 5427349"/>
                <a:gd name="connsiteY258" fmla="*/ 1798329 h 3572527"/>
                <a:gd name="connsiteX259" fmla="*/ 305246 w 5427349"/>
                <a:gd name="connsiteY259" fmla="*/ 1792671 h 3572527"/>
                <a:gd name="connsiteX260" fmla="*/ 353506 w 5427349"/>
                <a:gd name="connsiteY260" fmla="*/ 1863308 h 3572527"/>
                <a:gd name="connsiteX261" fmla="*/ 345098 w 5427349"/>
                <a:gd name="connsiteY261" fmla="*/ 1869240 h 3572527"/>
                <a:gd name="connsiteX262" fmla="*/ 3852753 w 5427349"/>
                <a:gd name="connsiteY262" fmla="*/ 1818080 h 3572527"/>
                <a:gd name="connsiteX263" fmla="*/ 3852444 w 5427349"/>
                <a:gd name="connsiteY263" fmla="*/ 1807793 h 3572527"/>
                <a:gd name="connsiteX264" fmla="*/ 3934294 w 5427349"/>
                <a:gd name="connsiteY264" fmla="*/ 1791025 h 3572527"/>
                <a:gd name="connsiteX265" fmla="*/ 3938032 w 5427349"/>
                <a:gd name="connsiteY265" fmla="*/ 1800626 h 3572527"/>
                <a:gd name="connsiteX266" fmla="*/ 3852753 w 5427349"/>
                <a:gd name="connsiteY266" fmla="*/ 1818080 h 3572527"/>
                <a:gd name="connsiteX267" fmla="*/ 3783384 w 5427349"/>
                <a:gd name="connsiteY267" fmla="*/ 1810981 h 3572527"/>
                <a:gd name="connsiteX268" fmla="*/ 3748717 w 5427349"/>
                <a:gd name="connsiteY268" fmla="*/ 1800249 h 3572527"/>
                <a:gd name="connsiteX269" fmla="*/ 3701945 w 5427349"/>
                <a:gd name="connsiteY269" fmla="*/ 1782384 h 3572527"/>
                <a:gd name="connsiteX270" fmla="*/ 3705614 w 5427349"/>
                <a:gd name="connsiteY270" fmla="*/ 1772783 h 3572527"/>
                <a:gd name="connsiteX271" fmla="*/ 3752386 w 5427349"/>
                <a:gd name="connsiteY271" fmla="*/ 1790613 h 3572527"/>
                <a:gd name="connsiteX272" fmla="*/ 3785784 w 5427349"/>
                <a:gd name="connsiteY272" fmla="*/ 1800969 h 3572527"/>
                <a:gd name="connsiteX273" fmla="*/ 3783384 w 5427349"/>
                <a:gd name="connsiteY273" fmla="*/ 1810981 h 3572527"/>
                <a:gd name="connsiteX274" fmla="*/ 5350505 w 5427349"/>
                <a:gd name="connsiteY274" fmla="*/ 1793082 h 3572527"/>
                <a:gd name="connsiteX275" fmla="*/ 5338744 w 5427349"/>
                <a:gd name="connsiteY275" fmla="*/ 1709243 h 3572527"/>
                <a:gd name="connsiteX276" fmla="*/ 5348757 w 5427349"/>
                <a:gd name="connsiteY276" fmla="*/ 1706877 h 3572527"/>
                <a:gd name="connsiteX277" fmla="*/ 5360758 w 5427349"/>
                <a:gd name="connsiteY277" fmla="*/ 1792602 h 3572527"/>
                <a:gd name="connsiteX278" fmla="*/ 5350505 w 5427349"/>
                <a:gd name="connsiteY278" fmla="*/ 1793082 h 3572527"/>
                <a:gd name="connsiteX279" fmla="*/ 3999137 w 5427349"/>
                <a:gd name="connsiteY279" fmla="*/ 1767091 h 3572527"/>
                <a:gd name="connsiteX280" fmla="*/ 3993067 w 5427349"/>
                <a:gd name="connsiteY280" fmla="*/ 1758792 h 3572527"/>
                <a:gd name="connsiteX281" fmla="*/ 4051840 w 5427349"/>
                <a:gd name="connsiteY281" fmla="*/ 1699230 h 3572527"/>
                <a:gd name="connsiteX282" fmla="*/ 4060241 w 5427349"/>
                <a:gd name="connsiteY282" fmla="*/ 1705163 h 3572527"/>
                <a:gd name="connsiteX283" fmla="*/ 3999137 w 5427349"/>
                <a:gd name="connsiteY283" fmla="*/ 1767091 h 3572527"/>
                <a:gd name="connsiteX284" fmla="*/ 3637891 w 5427349"/>
                <a:gd name="connsiteY284" fmla="*/ 1757901 h 3572527"/>
                <a:gd name="connsiteX285" fmla="*/ 3557790 w 5427349"/>
                <a:gd name="connsiteY285" fmla="*/ 1727314 h 3572527"/>
                <a:gd name="connsiteX286" fmla="*/ 3561459 w 5427349"/>
                <a:gd name="connsiteY286" fmla="*/ 1717713 h 3572527"/>
                <a:gd name="connsiteX287" fmla="*/ 3641526 w 5427349"/>
                <a:gd name="connsiteY287" fmla="*/ 1748300 h 3572527"/>
                <a:gd name="connsiteX288" fmla="*/ 3637891 w 5427349"/>
                <a:gd name="connsiteY288" fmla="*/ 1757901 h 3572527"/>
                <a:gd name="connsiteX289" fmla="*/ 259184 w 5427349"/>
                <a:gd name="connsiteY289" fmla="*/ 1740859 h 3572527"/>
                <a:gd name="connsiteX290" fmla="*/ 212437 w 5427349"/>
                <a:gd name="connsiteY290" fmla="*/ 1668987 h 3572527"/>
                <a:gd name="connsiteX291" fmla="*/ 221061 w 5427349"/>
                <a:gd name="connsiteY291" fmla="*/ 1663363 h 3572527"/>
                <a:gd name="connsiteX292" fmla="*/ 267808 w 5427349"/>
                <a:gd name="connsiteY292" fmla="*/ 1735235 h 3572527"/>
                <a:gd name="connsiteX293" fmla="*/ 259184 w 5427349"/>
                <a:gd name="connsiteY293" fmla="*/ 1740859 h 3572527"/>
                <a:gd name="connsiteX294" fmla="*/ 3493736 w 5427349"/>
                <a:gd name="connsiteY294" fmla="*/ 1702865 h 3572527"/>
                <a:gd name="connsiteX295" fmla="*/ 3413635 w 5427349"/>
                <a:gd name="connsiteY295" fmla="*/ 1672279 h 3572527"/>
                <a:gd name="connsiteX296" fmla="*/ 3417304 w 5427349"/>
                <a:gd name="connsiteY296" fmla="*/ 1662677 h 3572527"/>
                <a:gd name="connsiteX297" fmla="*/ 3497405 w 5427349"/>
                <a:gd name="connsiteY297" fmla="*/ 1693264 h 3572527"/>
                <a:gd name="connsiteX298" fmla="*/ 3493736 w 5427349"/>
                <a:gd name="connsiteY298" fmla="*/ 1702865 h 3572527"/>
                <a:gd name="connsiteX299" fmla="*/ 3349581 w 5427349"/>
                <a:gd name="connsiteY299" fmla="*/ 1647795 h 3572527"/>
                <a:gd name="connsiteX300" fmla="*/ 3269479 w 5427349"/>
                <a:gd name="connsiteY300" fmla="*/ 1617243 h 3572527"/>
                <a:gd name="connsiteX301" fmla="*/ 3273149 w 5427349"/>
                <a:gd name="connsiteY301" fmla="*/ 1607608 h 3572527"/>
                <a:gd name="connsiteX302" fmla="*/ 3353250 w 5427349"/>
                <a:gd name="connsiteY302" fmla="*/ 1638194 h 3572527"/>
                <a:gd name="connsiteX303" fmla="*/ 3349581 w 5427349"/>
                <a:gd name="connsiteY303" fmla="*/ 1647795 h 3572527"/>
                <a:gd name="connsiteX304" fmla="*/ 5318513 w 5427349"/>
                <a:gd name="connsiteY304" fmla="*/ 1644572 h 3572527"/>
                <a:gd name="connsiteX305" fmla="*/ 5280417 w 5427349"/>
                <a:gd name="connsiteY305" fmla="*/ 1568966 h 3572527"/>
                <a:gd name="connsiteX306" fmla="*/ 5289161 w 5427349"/>
                <a:gd name="connsiteY306" fmla="*/ 1563514 h 3572527"/>
                <a:gd name="connsiteX307" fmla="*/ 5328080 w 5427349"/>
                <a:gd name="connsiteY307" fmla="*/ 1640800 h 3572527"/>
                <a:gd name="connsiteX308" fmla="*/ 5318513 w 5427349"/>
                <a:gd name="connsiteY308" fmla="*/ 1644572 h 3572527"/>
                <a:gd name="connsiteX309" fmla="*/ 4092851 w 5427349"/>
                <a:gd name="connsiteY309" fmla="*/ 1643544 h 3572527"/>
                <a:gd name="connsiteX310" fmla="*/ 4083181 w 5427349"/>
                <a:gd name="connsiteY310" fmla="*/ 1639977 h 3572527"/>
                <a:gd name="connsiteX311" fmla="*/ 4098543 w 5427349"/>
                <a:gd name="connsiteY311" fmla="*/ 1557825 h 3572527"/>
                <a:gd name="connsiteX312" fmla="*/ 4108830 w 5427349"/>
                <a:gd name="connsiteY312" fmla="*/ 1557980 h 3572527"/>
                <a:gd name="connsiteX313" fmla="*/ 4092851 w 5427349"/>
                <a:gd name="connsiteY313" fmla="*/ 1643544 h 3572527"/>
                <a:gd name="connsiteX314" fmla="*/ 175040 w 5427349"/>
                <a:gd name="connsiteY314" fmla="*/ 1611517 h 3572527"/>
                <a:gd name="connsiteX315" fmla="*/ 128296 w 5427349"/>
                <a:gd name="connsiteY315" fmla="*/ 1539648 h 3572527"/>
                <a:gd name="connsiteX316" fmla="*/ 136920 w 5427349"/>
                <a:gd name="connsiteY316" fmla="*/ 1534035 h 3572527"/>
                <a:gd name="connsiteX317" fmla="*/ 183664 w 5427349"/>
                <a:gd name="connsiteY317" fmla="*/ 1605893 h 3572527"/>
                <a:gd name="connsiteX318" fmla="*/ 175040 w 5427349"/>
                <a:gd name="connsiteY318" fmla="*/ 1611517 h 3572527"/>
                <a:gd name="connsiteX319" fmla="*/ 3205426 w 5427349"/>
                <a:gd name="connsiteY319" fmla="*/ 1592760 h 3572527"/>
                <a:gd name="connsiteX320" fmla="*/ 3125325 w 5427349"/>
                <a:gd name="connsiteY320" fmla="*/ 1562184 h 3572527"/>
                <a:gd name="connsiteX321" fmla="*/ 3128993 w 5427349"/>
                <a:gd name="connsiteY321" fmla="*/ 1552572 h 3572527"/>
                <a:gd name="connsiteX322" fmla="*/ 3209095 w 5427349"/>
                <a:gd name="connsiteY322" fmla="*/ 1583159 h 3572527"/>
                <a:gd name="connsiteX323" fmla="*/ 3205426 w 5427349"/>
                <a:gd name="connsiteY323" fmla="*/ 1592760 h 3572527"/>
                <a:gd name="connsiteX324" fmla="*/ 3061271 w 5427349"/>
                <a:gd name="connsiteY324" fmla="*/ 1537718 h 3572527"/>
                <a:gd name="connsiteX325" fmla="*/ 2981169 w 5427349"/>
                <a:gd name="connsiteY325" fmla="*/ 1507138 h 3572527"/>
                <a:gd name="connsiteX326" fmla="*/ 2984838 w 5427349"/>
                <a:gd name="connsiteY326" fmla="*/ 1497526 h 3572527"/>
                <a:gd name="connsiteX327" fmla="*/ 3064940 w 5427349"/>
                <a:gd name="connsiteY327" fmla="*/ 1528106 h 3572527"/>
                <a:gd name="connsiteX328" fmla="*/ 3061271 w 5427349"/>
                <a:gd name="connsiteY328" fmla="*/ 1537718 h 3572527"/>
                <a:gd name="connsiteX329" fmla="*/ 5240435 w 5427349"/>
                <a:gd name="connsiteY329" fmla="*/ 1514298 h 3572527"/>
                <a:gd name="connsiteX330" fmla="*/ 5179913 w 5427349"/>
                <a:gd name="connsiteY330" fmla="*/ 1455096 h 3572527"/>
                <a:gd name="connsiteX331" fmla="*/ 5186394 w 5427349"/>
                <a:gd name="connsiteY331" fmla="*/ 1447120 h 3572527"/>
                <a:gd name="connsiteX332" fmla="*/ 5248253 w 5427349"/>
                <a:gd name="connsiteY332" fmla="*/ 1507632 h 3572527"/>
                <a:gd name="connsiteX333" fmla="*/ 5240435 w 5427349"/>
                <a:gd name="connsiteY333" fmla="*/ 1514298 h 3572527"/>
                <a:gd name="connsiteX334" fmla="*/ 4090657 w 5427349"/>
                <a:gd name="connsiteY334" fmla="*/ 1491255 h 3572527"/>
                <a:gd name="connsiteX335" fmla="*/ 4085993 w 5427349"/>
                <a:gd name="connsiteY335" fmla="*/ 1474936 h 3572527"/>
                <a:gd name="connsiteX336" fmla="*/ 4065145 w 5427349"/>
                <a:gd name="connsiteY336" fmla="*/ 1409758 h 3572527"/>
                <a:gd name="connsiteX337" fmla="*/ 4074952 w 5427349"/>
                <a:gd name="connsiteY337" fmla="*/ 1406624 h 3572527"/>
                <a:gd name="connsiteX338" fmla="*/ 4095800 w 5427349"/>
                <a:gd name="connsiteY338" fmla="*/ 1471802 h 3572527"/>
                <a:gd name="connsiteX339" fmla="*/ 4100635 w 5427349"/>
                <a:gd name="connsiteY339" fmla="*/ 1488735 h 3572527"/>
                <a:gd name="connsiteX340" fmla="*/ 4090657 w 5427349"/>
                <a:gd name="connsiteY340" fmla="*/ 1491255 h 3572527"/>
                <a:gd name="connsiteX341" fmla="*/ 2917115 w 5427349"/>
                <a:gd name="connsiteY341" fmla="*/ 1482669 h 3572527"/>
                <a:gd name="connsiteX342" fmla="*/ 2837014 w 5427349"/>
                <a:gd name="connsiteY342" fmla="*/ 1452089 h 3572527"/>
                <a:gd name="connsiteX343" fmla="*/ 2840718 w 5427349"/>
                <a:gd name="connsiteY343" fmla="*/ 1442477 h 3572527"/>
                <a:gd name="connsiteX344" fmla="*/ 2920785 w 5427349"/>
                <a:gd name="connsiteY344" fmla="*/ 1473057 h 3572527"/>
                <a:gd name="connsiteX345" fmla="*/ 2917115 w 5427349"/>
                <a:gd name="connsiteY345" fmla="*/ 1482669 h 3572527"/>
                <a:gd name="connsiteX346" fmla="*/ 91191 w 5427349"/>
                <a:gd name="connsiteY346" fmla="*/ 1481743 h 3572527"/>
                <a:gd name="connsiteX347" fmla="*/ 51966 w 5427349"/>
                <a:gd name="connsiteY347" fmla="*/ 1404837 h 3572527"/>
                <a:gd name="connsiteX348" fmla="*/ 61424 w 5427349"/>
                <a:gd name="connsiteY348" fmla="*/ 1400784 h 3572527"/>
                <a:gd name="connsiteX349" fmla="*/ 100024 w 5427349"/>
                <a:gd name="connsiteY349" fmla="*/ 1476462 h 3572527"/>
                <a:gd name="connsiteX350" fmla="*/ 91191 w 5427349"/>
                <a:gd name="connsiteY350" fmla="*/ 1481743 h 3572527"/>
                <a:gd name="connsiteX351" fmla="*/ 2250209 w 5427349"/>
                <a:gd name="connsiteY351" fmla="*/ 1449613 h 3572527"/>
                <a:gd name="connsiteX352" fmla="*/ 2250137 w 5427349"/>
                <a:gd name="connsiteY352" fmla="*/ 1439326 h 3572527"/>
                <a:gd name="connsiteX353" fmla="*/ 2334415 w 5427349"/>
                <a:gd name="connsiteY353" fmla="*/ 1431072 h 3572527"/>
                <a:gd name="connsiteX354" fmla="*/ 2336339 w 5427349"/>
                <a:gd name="connsiteY354" fmla="*/ 1441178 h 3572527"/>
                <a:gd name="connsiteX355" fmla="*/ 2250209 w 5427349"/>
                <a:gd name="connsiteY355" fmla="*/ 1449613 h 3572527"/>
                <a:gd name="connsiteX356" fmla="*/ 2181091 w 5427349"/>
                <a:gd name="connsiteY356" fmla="*/ 1445114 h 3572527"/>
                <a:gd name="connsiteX357" fmla="*/ 2096779 w 5427349"/>
                <a:gd name="connsiteY357" fmla="*/ 1425661 h 3572527"/>
                <a:gd name="connsiteX358" fmla="*/ 2099978 w 5427349"/>
                <a:gd name="connsiteY358" fmla="*/ 1415882 h 3572527"/>
                <a:gd name="connsiteX359" fmla="*/ 2182500 w 5427349"/>
                <a:gd name="connsiteY359" fmla="*/ 1434920 h 3572527"/>
                <a:gd name="connsiteX360" fmla="*/ 2181091 w 5427349"/>
                <a:gd name="connsiteY360" fmla="*/ 1445114 h 3572527"/>
                <a:gd name="connsiteX361" fmla="*/ 2772961 w 5427349"/>
                <a:gd name="connsiteY361" fmla="*/ 1427626 h 3572527"/>
                <a:gd name="connsiteX362" fmla="*/ 2692893 w 5427349"/>
                <a:gd name="connsiteY362" fmla="*/ 1397043 h 3572527"/>
                <a:gd name="connsiteX363" fmla="*/ 2696562 w 5427349"/>
                <a:gd name="connsiteY363" fmla="*/ 1387432 h 3572527"/>
                <a:gd name="connsiteX364" fmla="*/ 2776629 w 5427349"/>
                <a:gd name="connsiteY364" fmla="*/ 1418015 h 3572527"/>
                <a:gd name="connsiteX365" fmla="*/ 2772961 w 5427349"/>
                <a:gd name="connsiteY365" fmla="*/ 1427626 h 3572527"/>
                <a:gd name="connsiteX366" fmla="*/ 2403273 w 5427349"/>
                <a:gd name="connsiteY366" fmla="*/ 1423409 h 3572527"/>
                <a:gd name="connsiteX367" fmla="*/ 2399933 w 5427349"/>
                <a:gd name="connsiteY367" fmla="*/ 1413677 h 3572527"/>
                <a:gd name="connsiteX368" fmla="*/ 2409689 w 5427349"/>
                <a:gd name="connsiteY368" fmla="*/ 1410210 h 3572527"/>
                <a:gd name="connsiteX369" fmla="*/ 2480333 w 5427349"/>
                <a:gd name="connsiteY369" fmla="*/ 1384253 h 3572527"/>
                <a:gd name="connsiteX370" fmla="*/ 2483882 w 5427349"/>
                <a:gd name="connsiteY370" fmla="*/ 1393909 h 3572527"/>
                <a:gd name="connsiteX371" fmla="*/ 2413234 w 5427349"/>
                <a:gd name="connsiteY371" fmla="*/ 1419866 h 3572527"/>
                <a:gd name="connsiteX372" fmla="*/ 2403273 w 5427349"/>
                <a:gd name="connsiteY372" fmla="*/ 1423409 h 3572527"/>
                <a:gd name="connsiteX373" fmla="*/ 5125049 w 5427349"/>
                <a:gd name="connsiteY373" fmla="*/ 1414421 h 3572527"/>
                <a:gd name="connsiteX374" fmla="*/ 5055680 w 5427349"/>
                <a:gd name="connsiteY374" fmla="*/ 1364087 h 3572527"/>
                <a:gd name="connsiteX375" fmla="*/ 5061715 w 5427349"/>
                <a:gd name="connsiteY375" fmla="*/ 1355761 h 3572527"/>
                <a:gd name="connsiteX376" fmla="*/ 5131118 w 5427349"/>
                <a:gd name="connsiteY376" fmla="*/ 1406096 h 3572527"/>
                <a:gd name="connsiteX377" fmla="*/ 5125049 w 5427349"/>
                <a:gd name="connsiteY377" fmla="*/ 1414421 h 3572527"/>
                <a:gd name="connsiteX378" fmla="*/ 2032660 w 5427349"/>
                <a:gd name="connsiteY378" fmla="*/ 1399491 h 3572527"/>
                <a:gd name="connsiteX379" fmla="*/ 1958827 w 5427349"/>
                <a:gd name="connsiteY379" fmla="*/ 1354407 h 3572527"/>
                <a:gd name="connsiteX380" fmla="*/ 1964951 w 5427349"/>
                <a:gd name="connsiteY380" fmla="*/ 1346143 h 3572527"/>
                <a:gd name="connsiteX381" fmla="*/ 2037217 w 5427349"/>
                <a:gd name="connsiteY381" fmla="*/ 1390267 h 3572527"/>
                <a:gd name="connsiteX382" fmla="*/ 2032660 w 5427349"/>
                <a:gd name="connsiteY382" fmla="*/ 1399491 h 3572527"/>
                <a:gd name="connsiteX383" fmla="*/ 2628840 w 5427349"/>
                <a:gd name="connsiteY383" fmla="*/ 1372591 h 3572527"/>
                <a:gd name="connsiteX384" fmla="*/ 2548076 w 5427349"/>
                <a:gd name="connsiteY384" fmla="*/ 1370458 h 3572527"/>
                <a:gd name="connsiteX385" fmla="*/ 2544973 w 5427349"/>
                <a:gd name="connsiteY385" fmla="*/ 1360654 h 3572527"/>
                <a:gd name="connsiteX386" fmla="*/ 2585384 w 5427349"/>
                <a:gd name="connsiteY386" fmla="*/ 1354410 h 3572527"/>
                <a:gd name="connsiteX387" fmla="*/ 2632440 w 5427349"/>
                <a:gd name="connsiteY387" fmla="*/ 1362962 h 3572527"/>
                <a:gd name="connsiteX388" fmla="*/ 2628840 w 5427349"/>
                <a:gd name="connsiteY388" fmla="*/ 1372591 h 3572527"/>
                <a:gd name="connsiteX389" fmla="*/ 4044262 w 5427349"/>
                <a:gd name="connsiteY389" fmla="*/ 1344442 h 3572527"/>
                <a:gd name="connsiteX390" fmla="*/ 4018133 w 5427349"/>
                <a:gd name="connsiteY390" fmla="*/ 1262791 h 3572527"/>
                <a:gd name="connsiteX391" fmla="*/ 4027940 w 5427349"/>
                <a:gd name="connsiteY391" fmla="*/ 1259657 h 3572527"/>
                <a:gd name="connsiteX392" fmla="*/ 4054035 w 5427349"/>
                <a:gd name="connsiteY392" fmla="*/ 1341308 h 3572527"/>
                <a:gd name="connsiteX393" fmla="*/ 4044262 w 5427349"/>
                <a:gd name="connsiteY393" fmla="*/ 1344442 h 3572527"/>
                <a:gd name="connsiteX394" fmla="*/ 28217 w 5427349"/>
                <a:gd name="connsiteY394" fmla="*/ 1339947 h 3572527"/>
                <a:gd name="connsiteX395" fmla="*/ 8538 w 5427349"/>
                <a:gd name="connsiteY395" fmla="*/ 1255875 h 3572527"/>
                <a:gd name="connsiteX396" fmla="*/ 18688 w 5427349"/>
                <a:gd name="connsiteY396" fmla="*/ 1254208 h 3572527"/>
                <a:gd name="connsiteX397" fmla="*/ 38055 w 5427349"/>
                <a:gd name="connsiteY397" fmla="*/ 1336933 h 3572527"/>
                <a:gd name="connsiteX398" fmla="*/ 28217 w 5427349"/>
                <a:gd name="connsiteY398" fmla="*/ 1339947 h 3572527"/>
                <a:gd name="connsiteX399" fmla="*/ 5000165 w 5427349"/>
                <a:gd name="connsiteY399" fmla="*/ 1323824 h 3572527"/>
                <a:gd name="connsiteX400" fmla="*/ 4930762 w 5427349"/>
                <a:gd name="connsiteY400" fmla="*/ 1273489 h 3572527"/>
                <a:gd name="connsiteX401" fmla="*/ 4936797 w 5427349"/>
                <a:gd name="connsiteY401" fmla="*/ 1265164 h 3572527"/>
                <a:gd name="connsiteX402" fmla="*/ 5006200 w 5427349"/>
                <a:gd name="connsiteY402" fmla="*/ 1315498 h 3572527"/>
                <a:gd name="connsiteX403" fmla="*/ 5000165 w 5427349"/>
                <a:gd name="connsiteY403" fmla="*/ 1323824 h 3572527"/>
                <a:gd name="connsiteX404" fmla="*/ 1906287 w 5427349"/>
                <a:gd name="connsiteY404" fmla="*/ 1309305 h 3572527"/>
                <a:gd name="connsiteX405" fmla="*/ 1850600 w 5427349"/>
                <a:gd name="connsiteY405" fmla="*/ 1243088 h 3572527"/>
                <a:gd name="connsiteX406" fmla="*/ 1859039 w 5427349"/>
                <a:gd name="connsiteY406" fmla="*/ 1237200 h 3572527"/>
                <a:gd name="connsiteX407" fmla="*/ 1913529 w 5427349"/>
                <a:gd name="connsiteY407" fmla="*/ 1302001 h 3572527"/>
                <a:gd name="connsiteX408" fmla="*/ 1906287 w 5427349"/>
                <a:gd name="connsiteY408" fmla="*/ 1309305 h 3572527"/>
                <a:gd name="connsiteX409" fmla="*/ 4875246 w 5427349"/>
                <a:gd name="connsiteY409" fmla="*/ 1233223 h 3572527"/>
                <a:gd name="connsiteX410" fmla="*/ 4805878 w 5427349"/>
                <a:gd name="connsiteY410" fmla="*/ 1182888 h 3572527"/>
                <a:gd name="connsiteX411" fmla="*/ 4811913 w 5427349"/>
                <a:gd name="connsiteY411" fmla="*/ 1174563 h 3572527"/>
                <a:gd name="connsiteX412" fmla="*/ 4881281 w 5427349"/>
                <a:gd name="connsiteY412" fmla="*/ 1224897 h 3572527"/>
                <a:gd name="connsiteX413" fmla="*/ 4875246 w 5427349"/>
                <a:gd name="connsiteY413" fmla="*/ 1233223 h 3572527"/>
                <a:gd name="connsiteX414" fmla="*/ 4002908 w 5427349"/>
                <a:gd name="connsiteY414" fmla="*/ 1194955 h 3572527"/>
                <a:gd name="connsiteX415" fmla="*/ 4001743 w 5427349"/>
                <a:gd name="connsiteY415" fmla="*/ 1170280 h 3572527"/>
                <a:gd name="connsiteX416" fmla="*/ 4009115 w 5427349"/>
                <a:gd name="connsiteY416" fmla="*/ 1108160 h 3572527"/>
                <a:gd name="connsiteX417" fmla="*/ 4019127 w 5427349"/>
                <a:gd name="connsiteY417" fmla="*/ 1110571 h 3572527"/>
                <a:gd name="connsiteX418" fmla="*/ 4012030 w 5427349"/>
                <a:gd name="connsiteY418" fmla="*/ 1170280 h 3572527"/>
                <a:gd name="connsiteX419" fmla="*/ 4013127 w 5427349"/>
                <a:gd name="connsiteY419" fmla="*/ 1193998 h 3572527"/>
                <a:gd name="connsiteX420" fmla="*/ 4002908 w 5427349"/>
                <a:gd name="connsiteY420" fmla="*/ 1194955 h 3572527"/>
                <a:gd name="connsiteX421" fmla="*/ 1001 w 5427349"/>
                <a:gd name="connsiteY421" fmla="*/ 1187195 h 3572527"/>
                <a:gd name="connsiteX422" fmla="*/ 0 w 5427349"/>
                <a:gd name="connsiteY422" fmla="*/ 1151221 h 3572527"/>
                <a:gd name="connsiteX423" fmla="*/ 1968 w 5427349"/>
                <a:gd name="connsiteY423" fmla="*/ 1100856 h 3572527"/>
                <a:gd name="connsiteX424" fmla="*/ 12224 w 5427349"/>
                <a:gd name="connsiteY424" fmla="*/ 1101659 h 3572527"/>
                <a:gd name="connsiteX425" fmla="*/ 10287 w 5427349"/>
                <a:gd name="connsiteY425" fmla="*/ 1151221 h 3572527"/>
                <a:gd name="connsiteX426" fmla="*/ 11275 w 5427349"/>
                <a:gd name="connsiteY426" fmla="*/ 1186622 h 3572527"/>
                <a:gd name="connsiteX427" fmla="*/ 1001 w 5427349"/>
                <a:gd name="connsiteY427" fmla="*/ 1187195 h 3572527"/>
                <a:gd name="connsiteX428" fmla="*/ 1815196 w 5427349"/>
                <a:gd name="connsiteY428" fmla="*/ 1183581 h 3572527"/>
                <a:gd name="connsiteX429" fmla="*/ 1795418 w 5427349"/>
                <a:gd name="connsiteY429" fmla="*/ 1138623 h 3572527"/>
                <a:gd name="connsiteX430" fmla="*/ 1782199 w 5427349"/>
                <a:gd name="connsiteY430" fmla="*/ 1103963 h 3572527"/>
                <a:gd name="connsiteX431" fmla="*/ 1791810 w 5427349"/>
                <a:gd name="connsiteY431" fmla="*/ 1100301 h 3572527"/>
                <a:gd name="connsiteX432" fmla="*/ 1805029 w 5427349"/>
                <a:gd name="connsiteY432" fmla="*/ 1134961 h 3572527"/>
                <a:gd name="connsiteX433" fmla="*/ 1824393 w 5427349"/>
                <a:gd name="connsiteY433" fmla="*/ 1178969 h 3572527"/>
                <a:gd name="connsiteX434" fmla="*/ 1815196 w 5427349"/>
                <a:gd name="connsiteY434" fmla="*/ 1183581 h 3572527"/>
                <a:gd name="connsiteX435" fmla="*/ 4750327 w 5427349"/>
                <a:gd name="connsiteY435" fmla="*/ 1142625 h 3572527"/>
                <a:gd name="connsiteX436" fmla="*/ 4680959 w 5427349"/>
                <a:gd name="connsiteY436" fmla="*/ 1092291 h 3572527"/>
                <a:gd name="connsiteX437" fmla="*/ 4686994 w 5427349"/>
                <a:gd name="connsiteY437" fmla="*/ 1083965 h 3572527"/>
                <a:gd name="connsiteX438" fmla="*/ 4756397 w 5427349"/>
                <a:gd name="connsiteY438" fmla="*/ 1134299 h 3572527"/>
                <a:gd name="connsiteX439" fmla="*/ 4750327 w 5427349"/>
                <a:gd name="connsiteY439" fmla="*/ 1142625 h 3572527"/>
                <a:gd name="connsiteX440" fmla="*/ 4625444 w 5427349"/>
                <a:gd name="connsiteY440" fmla="*/ 1052024 h 3572527"/>
                <a:gd name="connsiteX441" fmla="*/ 4556041 w 5427349"/>
                <a:gd name="connsiteY441" fmla="*/ 1001693 h 3572527"/>
                <a:gd name="connsiteX442" fmla="*/ 4562076 w 5427349"/>
                <a:gd name="connsiteY442" fmla="*/ 993367 h 3572527"/>
                <a:gd name="connsiteX443" fmla="*/ 4631479 w 5427349"/>
                <a:gd name="connsiteY443" fmla="*/ 1043698 h 3572527"/>
                <a:gd name="connsiteX444" fmla="*/ 4625444 w 5427349"/>
                <a:gd name="connsiteY444" fmla="*/ 1052024 h 3572527"/>
                <a:gd name="connsiteX445" fmla="*/ 4043233 w 5427349"/>
                <a:gd name="connsiteY445" fmla="*/ 1048032 h 3572527"/>
                <a:gd name="connsiteX446" fmla="*/ 4034215 w 5427349"/>
                <a:gd name="connsiteY446" fmla="*/ 1043102 h 3572527"/>
                <a:gd name="connsiteX447" fmla="*/ 4087913 w 5427349"/>
                <a:gd name="connsiteY447" fmla="*/ 974631 h 3572527"/>
                <a:gd name="connsiteX448" fmla="*/ 4094874 w 5427349"/>
                <a:gd name="connsiteY448" fmla="*/ 982223 h 3572527"/>
                <a:gd name="connsiteX449" fmla="*/ 4043233 w 5427349"/>
                <a:gd name="connsiteY449" fmla="*/ 1048032 h 3572527"/>
                <a:gd name="connsiteX450" fmla="*/ 1757764 w 5427349"/>
                <a:gd name="connsiteY450" fmla="*/ 1039878 h 3572527"/>
                <a:gd name="connsiteX451" fmla="*/ 1727218 w 5427349"/>
                <a:gd name="connsiteY451" fmla="*/ 959780 h 3572527"/>
                <a:gd name="connsiteX452" fmla="*/ 1736830 w 5427349"/>
                <a:gd name="connsiteY452" fmla="*/ 956118 h 3572527"/>
                <a:gd name="connsiteX453" fmla="*/ 1767375 w 5427349"/>
                <a:gd name="connsiteY453" fmla="*/ 1036216 h 3572527"/>
                <a:gd name="connsiteX454" fmla="*/ 1757764 w 5427349"/>
                <a:gd name="connsiteY454" fmla="*/ 1039878 h 3572527"/>
                <a:gd name="connsiteX455" fmla="*/ 21143 w 5427349"/>
                <a:gd name="connsiteY455" fmla="*/ 1034251 h 3572527"/>
                <a:gd name="connsiteX456" fmla="*/ 11031 w 5427349"/>
                <a:gd name="connsiteY456" fmla="*/ 1032355 h 3572527"/>
                <a:gd name="connsiteX457" fmla="*/ 32582 w 5427349"/>
                <a:gd name="connsiteY457" fmla="*/ 948735 h 3572527"/>
                <a:gd name="connsiteX458" fmla="*/ 42352 w 5427349"/>
                <a:gd name="connsiteY458" fmla="*/ 951962 h 3572527"/>
                <a:gd name="connsiteX459" fmla="*/ 21143 w 5427349"/>
                <a:gd name="connsiteY459" fmla="*/ 1034251 h 3572527"/>
                <a:gd name="connsiteX460" fmla="*/ 4500525 w 5427349"/>
                <a:gd name="connsiteY460" fmla="*/ 961430 h 3572527"/>
                <a:gd name="connsiteX461" fmla="*/ 4456565 w 5427349"/>
                <a:gd name="connsiteY461" fmla="*/ 929547 h 3572527"/>
                <a:gd name="connsiteX462" fmla="*/ 4430608 w 5427349"/>
                <a:gd name="connsiteY462" fmla="*/ 913002 h 3572527"/>
                <a:gd name="connsiteX463" fmla="*/ 4435614 w 5427349"/>
                <a:gd name="connsiteY463" fmla="*/ 904008 h 3572527"/>
                <a:gd name="connsiteX464" fmla="*/ 4462635 w 5427349"/>
                <a:gd name="connsiteY464" fmla="*/ 921225 h 3572527"/>
                <a:gd name="connsiteX465" fmla="*/ 4506560 w 5427349"/>
                <a:gd name="connsiteY465" fmla="*/ 953108 h 3572527"/>
                <a:gd name="connsiteX466" fmla="*/ 4500525 w 5427349"/>
                <a:gd name="connsiteY466" fmla="*/ 961430 h 3572527"/>
                <a:gd name="connsiteX467" fmla="*/ 4146686 w 5427349"/>
                <a:gd name="connsiteY467" fmla="*/ 937732 h 3572527"/>
                <a:gd name="connsiteX468" fmla="*/ 4140206 w 5427349"/>
                <a:gd name="connsiteY468" fmla="*/ 929736 h 3572527"/>
                <a:gd name="connsiteX469" fmla="*/ 4215884 w 5427349"/>
                <a:gd name="connsiteY469" fmla="*/ 886822 h 3572527"/>
                <a:gd name="connsiteX470" fmla="*/ 4219416 w 5427349"/>
                <a:gd name="connsiteY470" fmla="*/ 896484 h 3572527"/>
                <a:gd name="connsiteX471" fmla="*/ 4146686 w 5427349"/>
                <a:gd name="connsiteY471" fmla="*/ 937732 h 3572527"/>
                <a:gd name="connsiteX472" fmla="*/ 1702783 w 5427349"/>
                <a:gd name="connsiteY472" fmla="*/ 895703 h 3572527"/>
                <a:gd name="connsiteX473" fmla="*/ 1672238 w 5427349"/>
                <a:gd name="connsiteY473" fmla="*/ 815608 h 3572527"/>
                <a:gd name="connsiteX474" fmla="*/ 1681849 w 5427349"/>
                <a:gd name="connsiteY474" fmla="*/ 811946 h 3572527"/>
                <a:gd name="connsiteX475" fmla="*/ 1712395 w 5427349"/>
                <a:gd name="connsiteY475" fmla="*/ 892040 h 3572527"/>
                <a:gd name="connsiteX476" fmla="*/ 1702783 w 5427349"/>
                <a:gd name="connsiteY476" fmla="*/ 895703 h 3572527"/>
                <a:gd name="connsiteX477" fmla="*/ 67133 w 5427349"/>
                <a:gd name="connsiteY477" fmla="*/ 888649 h 3572527"/>
                <a:gd name="connsiteX478" fmla="*/ 57772 w 5427349"/>
                <a:gd name="connsiteY478" fmla="*/ 884390 h 3572527"/>
                <a:gd name="connsiteX479" fmla="*/ 98714 w 5427349"/>
                <a:gd name="connsiteY479" fmla="*/ 808356 h 3572527"/>
                <a:gd name="connsiteX480" fmla="*/ 107424 w 5427349"/>
                <a:gd name="connsiteY480" fmla="*/ 813828 h 3572527"/>
                <a:gd name="connsiteX481" fmla="*/ 67133 w 5427349"/>
                <a:gd name="connsiteY481" fmla="*/ 888649 h 3572527"/>
                <a:gd name="connsiteX482" fmla="*/ 4368234 w 5427349"/>
                <a:gd name="connsiteY482" fmla="*/ 888460 h 3572527"/>
                <a:gd name="connsiteX483" fmla="*/ 4284841 w 5427349"/>
                <a:gd name="connsiteY483" fmla="*/ 881959 h 3572527"/>
                <a:gd name="connsiteX484" fmla="*/ 4283950 w 5427349"/>
                <a:gd name="connsiteY484" fmla="*/ 871713 h 3572527"/>
                <a:gd name="connsiteX485" fmla="*/ 4370703 w 5427349"/>
                <a:gd name="connsiteY485" fmla="*/ 878475 h 3572527"/>
                <a:gd name="connsiteX486" fmla="*/ 4368234 w 5427349"/>
                <a:gd name="connsiteY486" fmla="*/ 888460 h 3572527"/>
                <a:gd name="connsiteX487" fmla="*/ 146237 w 5427349"/>
                <a:gd name="connsiteY487" fmla="*/ 757668 h 3572527"/>
                <a:gd name="connsiteX488" fmla="*/ 137877 w 5427349"/>
                <a:gd name="connsiteY488" fmla="*/ 751674 h 3572527"/>
                <a:gd name="connsiteX489" fmla="*/ 187841 w 5427349"/>
                <a:gd name="connsiteY489" fmla="*/ 682014 h 3572527"/>
                <a:gd name="connsiteX490" fmla="*/ 196201 w 5427349"/>
                <a:gd name="connsiteY490" fmla="*/ 688008 h 3572527"/>
                <a:gd name="connsiteX491" fmla="*/ 146237 w 5427349"/>
                <a:gd name="connsiteY491" fmla="*/ 757668 h 3572527"/>
                <a:gd name="connsiteX492" fmla="*/ 1647803 w 5427349"/>
                <a:gd name="connsiteY492" fmla="*/ 751527 h 3572527"/>
                <a:gd name="connsiteX493" fmla="*/ 1617257 w 5427349"/>
                <a:gd name="connsiteY493" fmla="*/ 671429 h 3572527"/>
                <a:gd name="connsiteX494" fmla="*/ 1626868 w 5427349"/>
                <a:gd name="connsiteY494" fmla="*/ 667767 h 3572527"/>
                <a:gd name="connsiteX495" fmla="*/ 1657414 w 5427349"/>
                <a:gd name="connsiteY495" fmla="*/ 747865 h 3572527"/>
                <a:gd name="connsiteX496" fmla="*/ 1647803 w 5427349"/>
                <a:gd name="connsiteY496" fmla="*/ 751527 h 3572527"/>
                <a:gd name="connsiteX497" fmla="*/ 236169 w 5427349"/>
                <a:gd name="connsiteY497" fmla="*/ 632276 h 3572527"/>
                <a:gd name="connsiteX498" fmla="*/ 227809 w 5427349"/>
                <a:gd name="connsiteY498" fmla="*/ 626283 h 3572527"/>
                <a:gd name="connsiteX499" fmla="*/ 277770 w 5427349"/>
                <a:gd name="connsiteY499" fmla="*/ 556622 h 3572527"/>
                <a:gd name="connsiteX500" fmla="*/ 286130 w 5427349"/>
                <a:gd name="connsiteY500" fmla="*/ 562616 h 3572527"/>
                <a:gd name="connsiteX501" fmla="*/ 236169 w 5427349"/>
                <a:gd name="connsiteY501" fmla="*/ 632276 h 3572527"/>
                <a:gd name="connsiteX502" fmla="*/ 1592819 w 5427349"/>
                <a:gd name="connsiteY502" fmla="*/ 607348 h 3572527"/>
                <a:gd name="connsiteX503" fmla="*/ 1562273 w 5427349"/>
                <a:gd name="connsiteY503" fmla="*/ 527250 h 3572527"/>
                <a:gd name="connsiteX504" fmla="*/ 1571885 w 5427349"/>
                <a:gd name="connsiteY504" fmla="*/ 523588 h 3572527"/>
                <a:gd name="connsiteX505" fmla="*/ 1602430 w 5427349"/>
                <a:gd name="connsiteY505" fmla="*/ 603686 h 3572527"/>
                <a:gd name="connsiteX506" fmla="*/ 1592819 w 5427349"/>
                <a:gd name="connsiteY506" fmla="*/ 607348 h 3572527"/>
                <a:gd name="connsiteX507" fmla="*/ 326098 w 5427349"/>
                <a:gd name="connsiteY507" fmla="*/ 506888 h 3572527"/>
                <a:gd name="connsiteX508" fmla="*/ 317738 w 5427349"/>
                <a:gd name="connsiteY508" fmla="*/ 500894 h 3572527"/>
                <a:gd name="connsiteX509" fmla="*/ 367699 w 5427349"/>
                <a:gd name="connsiteY509" fmla="*/ 431234 h 3572527"/>
                <a:gd name="connsiteX510" fmla="*/ 376058 w 5427349"/>
                <a:gd name="connsiteY510" fmla="*/ 437228 h 3572527"/>
                <a:gd name="connsiteX511" fmla="*/ 326098 w 5427349"/>
                <a:gd name="connsiteY511" fmla="*/ 506888 h 3572527"/>
                <a:gd name="connsiteX512" fmla="*/ 1537269 w 5427349"/>
                <a:gd name="connsiteY512" fmla="*/ 463645 h 3572527"/>
                <a:gd name="connsiteX513" fmla="*/ 1498151 w 5427349"/>
                <a:gd name="connsiteY513" fmla="*/ 388204 h 3572527"/>
                <a:gd name="connsiteX514" fmla="*/ 1506946 w 5427349"/>
                <a:gd name="connsiteY514" fmla="*/ 382865 h 3572527"/>
                <a:gd name="connsiteX515" fmla="*/ 1546702 w 5427349"/>
                <a:gd name="connsiteY515" fmla="*/ 459530 h 3572527"/>
                <a:gd name="connsiteX516" fmla="*/ 1537269 w 5427349"/>
                <a:gd name="connsiteY516" fmla="*/ 463645 h 3572527"/>
                <a:gd name="connsiteX517" fmla="*/ 416030 w 5427349"/>
                <a:gd name="connsiteY517" fmla="*/ 381500 h 3572527"/>
                <a:gd name="connsiteX518" fmla="*/ 407670 w 5427349"/>
                <a:gd name="connsiteY518" fmla="*/ 375506 h 3572527"/>
                <a:gd name="connsiteX519" fmla="*/ 457631 w 5427349"/>
                <a:gd name="connsiteY519" fmla="*/ 305846 h 3572527"/>
                <a:gd name="connsiteX520" fmla="*/ 465991 w 5427349"/>
                <a:gd name="connsiteY520" fmla="*/ 311840 h 3572527"/>
                <a:gd name="connsiteX521" fmla="*/ 416030 w 5427349"/>
                <a:gd name="connsiteY521" fmla="*/ 381500 h 3572527"/>
                <a:gd name="connsiteX522" fmla="*/ 1459804 w 5427349"/>
                <a:gd name="connsiteY522" fmla="*/ 332050 h 3572527"/>
                <a:gd name="connsiteX523" fmla="*/ 1403792 w 5427349"/>
                <a:gd name="connsiteY523" fmla="*/ 268155 h 3572527"/>
                <a:gd name="connsiteX524" fmla="*/ 1411054 w 5427349"/>
                <a:gd name="connsiteY524" fmla="*/ 260875 h 3572527"/>
                <a:gd name="connsiteX525" fmla="*/ 1467975 w 5427349"/>
                <a:gd name="connsiteY525" fmla="*/ 325803 h 3572527"/>
                <a:gd name="connsiteX526" fmla="*/ 1459804 w 5427349"/>
                <a:gd name="connsiteY526" fmla="*/ 332050 h 3572527"/>
                <a:gd name="connsiteX527" fmla="*/ 505963 w 5427349"/>
                <a:gd name="connsiteY527" fmla="*/ 256108 h 3572527"/>
                <a:gd name="connsiteX528" fmla="*/ 497603 w 5427349"/>
                <a:gd name="connsiteY528" fmla="*/ 250115 h 3572527"/>
                <a:gd name="connsiteX529" fmla="*/ 547563 w 5427349"/>
                <a:gd name="connsiteY529" fmla="*/ 180454 h 3572527"/>
                <a:gd name="connsiteX530" fmla="*/ 555923 w 5427349"/>
                <a:gd name="connsiteY530" fmla="*/ 186448 h 3572527"/>
                <a:gd name="connsiteX531" fmla="*/ 505963 w 5427349"/>
                <a:gd name="connsiteY531" fmla="*/ 256108 h 3572527"/>
                <a:gd name="connsiteX532" fmla="*/ 1353145 w 5427349"/>
                <a:gd name="connsiteY532" fmla="*/ 222792 h 3572527"/>
                <a:gd name="connsiteX533" fmla="*/ 1283506 w 5427349"/>
                <a:gd name="connsiteY533" fmla="*/ 174138 h 3572527"/>
                <a:gd name="connsiteX534" fmla="*/ 1288821 w 5427349"/>
                <a:gd name="connsiteY534" fmla="*/ 165332 h 3572527"/>
                <a:gd name="connsiteX535" fmla="*/ 1359588 w 5427349"/>
                <a:gd name="connsiteY535" fmla="*/ 214779 h 3572527"/>
                <a:gd name="connsiteX536" fmla="*/ 1353145 w 5427349"/>
                <a:gd name="connsiteY536" fmla="*/ 222792 h 3572527"/>
                <a:gd name="connsiteX537" fmla="*/ 1223498 w 5427349"/>
                <a:gd name="connsiteY537" fmla="*/ 142194 h 3572527"/>
                <a:gd name="connsiteX538" fmla="*/ 1144251 w 5427349"/>
                <a:gd name="connsiteY538" fmla="*/ 111590 h 3572527"/>
                <a:gd name="connsiteX539" fmla="*/ 1147306 w 5427349"/>
                <a:gd name="connsiteY539" fmla="*/ 101766 h 3572527"/>
                <a:gd name="connsiteX540" fmla="*/ 1227839 w 5427349"/>
                <a:gd name="connsiteY540" fmla="*/ 132863 h 3572527"/>
                <a:gd name="connsiteX541" fmla="*/ 1223498 w 5427349"/>
                <a:gd name="connsiteY541" fmla="*/ 142194 h 3572527"/>
                <a:gd name="connsiteX542" fmla="*/ 595892 w 5427349"/>
                <a:gd name="connsiteY542" fmla="*/ 130720 h 3572527"/>
                <a:gd name="connsiteX543" fmla="*/ 587532 w 5427349"/>
                <a:gd name="connsiteY543" fmla="*/ 124726 h 3572527"/>
                <a:gd name="connsiteX544" fmla="*/ 622233 w 5427349"/>
                <a:gd name="connsiteY544" fmla="*/ 76343 h 3572527"/>
                <a:gd name="connsiteX545" fmla="*/ 639478 w 5427349"/>
                <a:gd name="connsiteY545" fmla="*/ 55683 h 3572527"/>
                <a:gd name="connsiteX546" fmla="*/ 646867 w 5427349"/>
                <a:gd name="connsiteY546" fmla="*/ 62836 h 3572527"/>
                <a:gd name="connsiteX547" fmla="*/ 630590 w 5427349"/>
                <a:gd name="connsiteY547" fmla="*/ 82340 h 3572527"/>
                <a:gd name="connsiteX548" fmla="*/ 595892 w 5427349"/>
                <a:gd name="connsiteY548" fmla="*/ 130720 h 3572527"/>
                <a:gd name="connsiteX549" fmla="*/ 1078513 w 5427349"/>
                <a:gd name="connsiteY549" fmla="*/ 92401 h 3572527"/>
                <a:gd name="connsiteX550" fmla="*/ 996179 w 5427349"/>
                <a:gd name="connsiteY550" fmla="*/ 68525 h 3572527"/>
                <a:gd name="connsiteX551" fmla="*/ 999046 w 5427349"/>
                <a:gd name="connsiteY551" fmla="*/ 58646 h 3572527"/>
                <a:gd name="connsiteX552" fmla="*/ 1081376 w 5427349"/>
                <a:gd name="connsiteY552" fmla="*/ 82522 h 3572527"/>
                <a:gd name="connsiteX553" fmla="*/ 1078513 w 5427349"/>
                <a:gd name="connsiteY553" fmla="*/ 92401 h 3572527"/>
                <a:gd name="connsiteX554" fmla="*/ 930315 w 5427349"/>
                <a:gd name="connsiteY554" fmla="*/ 49425 h 3572527"/>
                <a:gd name="connsiteX555" fmla="*/ 847981 w 5427349"/>
                <a:gd name="connsiteY555" fmla="*/ 25549 h 3572527"/>
                <a:gd name="connsiteX556" fmla="*/ 850848 w 5427349"/>
                <a:gd name="connsiteY556" fmla="*/ 15670 h 3572527"/>
                <a:gd name="connsiteX557" fmla="*/ 933178 w 5427349"/>
                <a:gd name="connsiteY557" fmla="*/ 39546 h 3572527"/>
                <a:gd name="connsiteX558" fmla="*/ 930315 w 5427349"/>
                <a:gd name="connsiteY558" fmla="*/ 49425 h 3572527"/>
                <a:gd name="connsiteX559" fmla="*/ 701162 w 5427349"/>
                <a:gd name="connsiteY559" fmla="*/ 25011 h 3572527"/>
                <a:gd name="connsiteX560" fmla="*/ 697009 w 5427349"/>
                <a:gd name="connsiteY560" fmla="*/ 15602 h 3572527"/>
                <a:gd name="connsiteX561" fmla="*/ 783026 w 5427349"/>
                <a:gd name="connsiteY561" fmla="*/ 411 h 3572527"/>
                <a:gd name="connsiteX562" fmla="*/ 782344 w 5427349"/>
                <a:gd name="connsiteY562" fmla="*/ 10678 h 3572527"/>
                <a:gd name="connsiteX563" fmla="*/ 701162 w 5427349"/>
                <a:gd name="connsiteY563" fmla="*/ 25011 h 357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</a:cxnLst>
              <a:rect l="l" t="t" r="r" b="b"/>
              <a:pathLst>
                <a:path w="5427349" h="3572527">
                  <a:moveTo>
                    <a:pt x="4966560" y="3572528"/>
                  </a:moveTo>
                  <a:cubicBezTo>
                    <a:pt x="4952261" y="3572528"/>
                    <a:pt x="4937791" y="3571533"/>
                    <a:pt x="4923561" y="3569510"/>
                  </a:cubicBezTo>
                  <a:lnTo>
                    <a:pt x="4925035" y="3559326"/>
                  </a:lnTo>
                  <a:cubicBezTo>
                    <a:pt x="4938751" y="3561280"/>
                    <a:pt x="4952741" y="3562241"/>
                    <a:pt x="4966560" y="3562241"/>
                  </a:cubicBezTo>
                  <a:cubicBezTo>
                    <a:pt x="4966595" y="3562241"/>
                    <a:pt x="4966595" y="3562241"/>
                    <a:pt x="4966629" y="3562241"/>
                  </a:cubicBezTo>
                  <a:cubicBezTo>
                    <a:pt x="4980757" y="3562241"/>
                    <a:pt x="4995021" y="3561212"/>
                    <a:pt x="5009011" y="3559189"/>
                  </a:cubicBezTo>
                  <a:lnTo>
                    <a:pt x="5010486" y="3569373"/>
                  </a:lnTo>
                  <a:cubicBezTo>
                    <a:pt x="4995981" y="3571465"/>
                    <a:pt x="4981237" y="3572528"/>
                    <a:pt x="4966629" y="3572528"/>
                  </a:cubicBezTo>
                  <a:cubicBezTo>
                    <a:pt x="4966595" y="3572528"/>
                    <a:pt x="4966560" y="3572528"/>
                    <a:pt x="4966560" y="3572528"/>
                  </a:cubicBezTo>
                  <a:close/>
                  <a:moveTo>
                    <a:pt x="4855701" y="3559566"/>
                  </a:moveTo>
                  <a:lnTo>
                    <a:pt x="4770868" y="3547119"/>
                  </a:lnTo>
                  <a:lnTo>
                    <a:pt x="4772376" y="3536935"/>
                  </a:lnTo>
                  <a:lnTo>
                    <a:pt x="4857175" y="3549382"/>
                  </a:lnTo>
                  <a:lnTo>
                    <a:pt x="4855701" y="3559566"/>
                  </a:lnTo>
                  <a:close/>
                  <a:moveTo>
                    <a:pt x="5077763" y="3551645"/>
                  </a:moveTo>
                  <a:lnTo>
                    <a:pt x="5074025" y="3542078"/>
                  </a:lnTo>
                  <a:cubicBezTo>
                    <a:pt x="5100257" y="3531860"/>
                    <a:pt x="5124878" y="3517972"/>
                    <a:pt x="5147200" y="3500827"/>
                  </a:cubicBezTo>
                  <a:lnTo>
                    <a:pt x="5153441" y="3508988"/>
                  </a:lnTo>
                  <a:cubicBezTo>
                    <a:pt x="5130364" y="3526716"/>
                    <a:pt x="5104920" y="3541084"/>
                    <a:pt x="5077763" y="3551645"/>
                  </a:cubicBezTo>
                  <a:close/>
                  <a:moveTo>
                    <a:pt x="4703008" y="3537175"/>
                  </a:moveTo>
                  <a:lnTo>
                    <a:pt x="4618208" y="3524727"/>
                  </a:lnTo>
                  <a:lnTo>
                    <a:pt x="4619683" y="3514543"/>
                  </a:lnTo>
                  <a:lnTo>
                    <a:pt x="4704516" y="3526990"/>
                  </a:lnTo>
                  <a:lnTo>
                    <a:pt x="4703008" y="3537175"/>
                  </a:lnTo>
                  <a:close/>
                  <a:moveTo>
                    <a:pt x="4550348" y="3514783"/>
                  </a:moveTo>
                  <a:lnTo>
                    <a:pt x="4465515" y="3502336"/>
                  </a:lnTo>
                  <a:lnTo>
                    <a:pt x="4467024" y="3492152"/>
                  </a:lnTo>
                  <a:lnTo>
                    <a:pt x="4551857" y="3504599"/>
                  </a:lnTo>
                  <a:lnTo>
                    <a:pt x="4550348" y="3514783"/>
                  </a:lnTo>
                  <a:close/>
                  <a:moveTo>
                    <a:pt x="4397655" y="3492392"/>
                  </a:moveTo>
                  <a:lnTo>
                    <a:pt x="4312856" y="3479945"/>
                  </a:lnTo>
                  <a:lnTo>
                    <a:pt x="4314365" y="3469760"/>
                  </a:lnTo>
                  <a:lnTo>
                    <a:pt x="4399164" y="3482208"/>
                  </a:lnTo>
                  <a:lnTo>
                    <a:pt x="4397655" y="3492392"/>
                  </a:lnTo>
                  <a:close/>
                  <a:moveTo>
                    <a:pt x="4244996" y="3470001"/>
                  </a:moveTo>
                  <a:lnTo>
                    <a:pt x="4160197" y="3457588"/>
                  </a:lnTo>
                  <a:lnTo>
                    <a:pt x="4161671" y="3447404"/>
                  </a:lnTo>
                  <a:lnTo>
                    <a:pt x="4246505" y="3459816"/>
                  </a:lnTo>
                  <a:lnTo>
                    <a:pt x="4244996" y="3470001"/>
                  </a:lnTo>
                  <a:close/>
                  <a:moveTo>
                    <a:pt x="5203436" y="3460571"/>
                  </a:moveTo>
                  <a:lnTo>
                    <a:pt x="5195481" y="3454056"/>
                  </a:lnTo>
                  <a:cubicBezTo>
                    <a:pt x="5200693" y="3447678"/>
                    <a:pt x="5205733" y="3441025"/>
                    <a:pt x="5210397" y="3434236"/>
                  </a:cubicBezTo>
                  <a:lnTo>
                    <a:pt x="5244755" y="3384447"/>
                  </a:lnTo>
                  <a:lnTo>
                    <a:pt x="5253225" y="3390311"/>
                  </a:lnTo>
                  <a:lnTo>
                    <a:pt x="5218866" y="3440100"/>
                  </a:lnTo>
                  <a:cubicBezTo>
                    <a:pt x="5214032" y="3447095"/>
                    <a:pt x="5208819" y="3453987"/>
                    <a:pt x="5203436" y="3460571"/>
                  </a:cubicBezTo>
                  <a:close/>
                  <a:moveTo>
                    <a:pt x="4092337" y="3447609"/>
                  </a:moveTo>
                  <a:lnTo>
                    <a:pt x="4007503" y="3435196"/>
                  </a:lnTo>
                  <a:lnTo>
                    <a:pt x="4009012" y="3425012"/>
                  </a:lnTo>
                  <a:lnTo>
                    <a:pt x="4093811" y="3437425"/>
                  </a:lnTo>
                  <a:lnTo>
                    <a:pt x="4092337" y="3447609"/>
                  </a:lnTo>
                  <a:close/>
                  <a:moveTo>
                    <a:pt x="3939643" y="3425218"/>
                  </a:moveTo>
                  <a:lnTo>
                    <a:pt x="3854844" y="3412805"/>
                  </a:lnTo>
                  <a:lnTo>
                    <a:pt x="3856319" y="3402621"/>
                  </a:lnTo>
                  <a:lnTo>
                    <a:pt x="3941152" y="3415068"/>
                  </a:lnTo>
                  <a:lnTo>
                    <a:pt x="3939643" y="3425218"/>
                  </a:lnTo>
                  <a:close/>
                  <a:moveTo>
                    <a:pt x="3786984" y="3402860"/>
                  </a:moveTo>
                  <a:lnTo>
                    <a:pt x="3702185" y="3390414"/>
                  </a:lnTo>
                  <a:lnTo>
                    <a:pt x="3703659" y="3380229"/>
                  </a:lnTo>
                  <a:lnTo>
                    <a:pt x="3788493" y="3392676"/>
                  </a:lnTo>
                  <a:lnTo>
                    <a:pt x="3786984" y="3402860"/>
                  </a:lnTo>
                  <a:close/>
                  <a:moveTo>
                    <a:pt x="3634325" y="3380469"/>
                  </a:moveTo>
                  <a:lnTo>
                    <a:pt x="3549492" y="3368022"/>
                  </a:lnTo>
                  <a:lnTo>
                    <a:pt x="3551001" y="3357838"/>
                  </a:lnTo>
                  <a:lnTo>
                    <a:pt x="3635800" y="3370285"/>
                  </a:lnTo>
                  <a:lnTo>
                    <a:pt x="3634325" y="3380469"/>
                  </a:lnTo>
                  <a:close/>
                  <a:moveTo>
                    <a:pt x="3481632" y="3358078"/>
                  </a:moveTo>
                  <a:lnTo>
                    <a:pt x="3396833" y="3345631"/>
                  </a:lnTo>
                  <a:lnTo>
                    <a:pt x="3398307" y="3335447"/>
                  </a:lnTo>
                  <a:lnTo>
                    <a:pt x="3483141" y="3347894"/>
                  </a:lnTo>
                  <a:lnTo>
                    <a:pt x="3481632" y="3358078"/>
                  </a:lnTo>
                  <a:close/>
                  <a:moveTo>
                    <a:pt x="3328973" y="3335686"/>
                  </a:moveTo>
                  <a:lnTo>
                    <a:pt x="3244139" y="3323239"/>
                  </a:lnTo>
                  <a:lnTo>
                    <a:pt x="3245648" y="3313089"/>
                  </a:lnTo>
                  <a:lnTo>
                    <a:pt x="3330447" y="3325502"/>
                  </a:lnTo>
                  <a:lnTo>
                    <a:pt x="3328973" y="3335686"/>
                  </a:lnTo>
                  <a:close/>
                  <a:moveTo>
                    <a:pt x="5292178" y="3333835"/>
                  </a:moveTo>
                  <a:lnTo>
                    <a:pt x="5283709" y="3328006"/>
                  </a:lnTo>
                  <a:lnTo>
                    <a:pt x="5332400" y="3257471"/>
                  </a:lnTo>
                  <a:lnTo>
                    <a:pt x="5340870" y="3263300"/>
                  </a:lnTo>
                  <a:lnTo>
                    <a:pt x="5292178" y="3333835"/>
                  </a:lnTo>
                  <a:close/>
                  <a:moveTo>
                    <a:pt x="3176279" y="3313295"/>
                  </a:moveTo>
                  <a:lnTo>
                    <a:pt x="3091480" y="3300882"/>
                  </a:lnTo>
                  <a:lnTo>
                    <a:pt x="3092955" y="3290698"/>
                  </a:lnTo>
                  <a:lnTo>
                    <a:pt x="3177788" y="3303111"/>
                  </a:lnTo>
                  <a:lnTo>
                    <a:pt x="3176279" y="3313295"/>
                  </a:lnTo>
                  <a:close/>
                  <a:moveTo>
                    <a:pt x="3023620" y="3290904"/>
                  </a:moveTo>
                  <a:lnTo>
                    <a:pt x="2938821" y="3278491"/>
                  </a:lnTo>
                  <a:lnTo>
                    <a:pt x="2940295" y="3268307"/>
                  </a:lnTo>
                  <a:lnTo>
                    <a:pt x="3025129" y="3280719"/>
                  </a:lnTo>
                  <a:lnTo>
                    <a:pt x="3023620" y="3290904"/>
                  </a:lnTo>
                  <a:close/>
                  <a:moveTo>
                    <a:pt x="2870961" y="3268547"/>
                  </a:moveTo>
                  <a:lnTo>
                    <a:pt x="2786128" y="3256099"/>
                  </a:lnTo>
                  <a:lnTo>
                    <a:pt x="2787637" y="3245915"/>
                  </a:lnTo>
                  <a:lnTo>
                    <a:pt x="2872436" y="3258363"/>
                  </a:lnTo>
                  <a:lnTo>
                    <a:pt x="2870961" y="3268547"/>
                  </a:lnTo>
                  <a:close/>
                  <a:moveTo>
                    <a:pt x="2718268" y="3246155"/>
                  </a:moveTo>
                  <a:lnTo>
                    <a:pt x="2633469" y="3233708"/>
                  </a:lnTo>
                  <a:lnTo>
                    <a:pt x="2634943" y="3223524"/>
                  </a:lnTo>
                  <a:lnTo>
                    <a:pt x="2719777" y="3235971"/>
                  </a:lnTo>
                  <a:lnTo>
                    <a:pt x="2718268" y="3246155"/>
                  </a:lnTo>
                  <a:close/>
                  <a:moveTo>
                    <a:pt x="2565602" y="3223764"/>
                  </a:moveTo>
                  <a:lnTo>
                    <a:pt x="2480786" y="3211317"/>
                  </a:lnTo>
                  <a:lnTo>
                    <a:pt x="2482281" y="3201133"/>
                  </a:lnTo>
                  <a:lnTo>
                    <a:pt x="2567097" y="3213580"/>
                  </a:lnTo>
                  <a:lnTo>
                    <a:pt x="2565602" y="3223764"/>
                  </a:lnTo>
                  <a:close/>
                  <a:moveTo>
                    <a:pt x="5379824" y="3206859"/>
                  </a:moveTo>
                  <a:lnTo>
                    <a:pt x="5371354" y="3200995"/>
                  </a:lnTo>
                  <a:lnTo>
                    <a:pt x="5392888" y="3169757"/>
                  </a:lnTo>
                  <a:cubicBezTo>
                    <a:pt x="5401735" y="3156967"/>
                    <a:pt x="5408456" y="3143045"/>
                    <a:pt x="5412845" y="3128335"/>
                  </a:cubicBezTo>
                  <a:lnTo>
                    <a:pt x="5422720" y="3131318"/>
                  </a:lnTo>
                  <a:cubicBezTo>
                    <a:pt x="5417988" y="3147023"/>
                    <a:pt x="5410788" y="3161939"/>
                    <a:pt x="5401358" y="3175621"/>
                  </a:cubicBezTo>
                  <a:lnTo>
                    <a:pt x="5379824" y="3206859"/>
                  </a:lnTo>
                  <a:close/>
                  <a:moveTo>
                    <a:pt x="2412929" y="3201373"/>
                  </a:moveTo>
                  <a:lnTo>
                    <a:pt x="2328113" y="3188925"/>
                  </a:lnTo>
                  <a:lnTo>
                    <a:pt x="2329604" y="3178741"/>
                  </a:lnTo>
                  <a:lnTo>
                    <a:pt x="2414421" y="3191188"/>
                  </a:lnTo>
                  <a:lnTo>
                    <a:pt x="2412929" y="3201373"/>
                  </a:lnTo>
                  <a:close/>
                  <a:moveTo>
                    <a:pt x="2260256" y="3178981"/>
                  </a:moveTo>
                  <a:lnTo>
                    <a:pt x="2175440" y="3166534"/>
                  </a:lnTo>
                  <a:lnTo>
                    <a:pt x="2176932" y="3156384"/>
                  </a:lnTo>
                  <a:lnTo>
                    <a:pt x="2261748" y="3168797"/>
                  </a:lnTo>
                  <a:lnTo>
                    <a:pt x="2260256" y="3178981"/>
                  </a:lnTo>
                  <a:close/>
                  <a:moveTo>
                    <a:pt x="2107587" y="3156590"/>
                  </a:moveTo>
                  <a:lnTo>
                    <a:pt x="2022771" y="3144143"/>
                  </a:lnTo>
                  <a:lnTo>
                    <a:pt x="2024266" y="3133993"/>
                  </a:lnTo>
                  <a:lnTo>
                    <a:pt x="2109082" y="3146406"/>
                  </a:lnTo>
                  <a:lnTo>
                    <a:pt x="2107587" y="3156590"/>
                  </a:lnTo>
                  <a:close/>
                  <a:moveTo>
                    <a:pt x="1954914" y="3134198"/>
                  </a:moveTo>
                  <a:lnTo>
                    <a:pt x="1870098" y="3121785"/>
                  </a:lnTo>
                  <a:cubicBezTo>
                    <a:pt x="1846866" y="3118356"/>
                    <a:pt x="1823758" y="3112939"/>
                    <a:pt x="1801429" y="3105601"/>
                  </a:cubicBezTo>
                  <a:lnTo>
                    <a:pt x="1804635" y="3095828"/>
                  </a:lnTo>
                  <a:cubicBezTo>
                    <a:pt x="1826412" y="3102960"/>
                    <a:pt x="1848937" y="3108275"/>
                    <a:pt x="1871593" y="3111601"/>
                  </a:cubicBezTo>
                  <a:lnTo>
                    <a:pt x="1956413" y="3124049"/>
                  </a:lnTo>
                  <a:lnTo>
                    <a:pt x="1954914" y="3134198"/>
                  </a:lnTo>
                  <a:close/>
                  <a:moveTo>
                    <a:pt x="1737570" y="3078511"/>
                  </a:moveTo>
                  <a:cubicBezTo>
                    <a:pt x="1718323" y="3068362"/>
                    <a:pt x="1699752" y="3056566"/>
                    <a:pt x="1682367" y="3043536"/>
                  </a:cubicBezTo>
                  <a:lnTo>
                    <a:pt x="1665486" y="3030848"/>
                  </a:lnTo>
                  <a:lnTo>
                    <a:pt x="1671665" y="3022619"/>
                  </a:lnTo>
                  <a:lnTo>
                    <a:pt x="1688546" y="3035306"/>
                  </a:lnTo>
                  <a:cubicBezTo>
                    <a:pt x="1705495" y="3048028"/>
                    <a:pt x="1723608" y="3059515"/>
                    <a:pt x="1742374" y="3069425"/>
                  </a:cubicBezTo>
                  <a:lnTo>
                    <a:pt x="1737570" y="3078511"/>
                  </a:lnTo>
                  <a:close/>
                  <a:moveTo>
                    <a:pt x="5417200" y="3062772"/>
                  </a:moveTo>
                  <a:cubicBezTo>
                    <a:pt x="5412811" y="3035203"/>
                    <a:pt x="5400843" y="3009589"/>
                    <a:pt x="5382601" y="2988706"/>
                  </a:cubicBezTo>
                  <a:lnTo>
                    <a:pt x="5390350" y="2981951"/>
                  </a:lnTo>
                  <a:cubicBezTo>
                    <a:pt x="5409862" y="3004274"/>
                    <a:pt x="5422652" y="3031671"/>
                    <a:pt x="5427349" y="3061161"/>
                  </a:cubicBezTo>
                  <a:lnTo>
                    <a:pt x="5417200" y="3062772"/>
                  </a:lnTo>
                  <a:close/>
                  <a:moveTo>
                    <a:pt x="1610653" y="2989666"/>
                  </a:moveTo>
                  <a:lnTo>
                    <a:pt x="1542114" y="2938163"/>
                  </a:lnTo>
                  <a:lnTo>
                    <a:pt x="1548293" y="2929933"/>
                  </a:lnTo>
                  <a:lnTo>
                    <a:pt x="1616832" y="2981437"/>
                  </a:lnTo>
                  <a:lnTo>
                    <a:pt x="1610653" y="2989666"/>
                  </a:lnTo>
                  <a:close/>
                  <a:moveTo>
                    <a:pt x="5329212" y="2949821"/>
                  </a:moveTo>
                  <a:lnTo>
                    <a:pt x="5252436" y="2911656"/>
                  </a:lnTo>
                  <a:lnTo>
                    <a:pt x="5257031" y="2902432"/>
                  </a:lnTo>
                  <a:lnTo>
                    <a:pt x="5333806" y="2940597"/>
                  </a:lnTo>
                  <a:lnTo>
                    <a:pt x="5329212" y="2949821"/>
                  </a:lnTo>
                  <a:close/>
                  <a:moveTo>
                    <a:pt x="1487284" y="2896980"/>
                  </a:moveTo>
                  <a:lnTo>
                    <a:pt x="1418745" y="2845477"/>
                  </a:lnTo>
                  <a:lnTo>
                    <a:pt x="1424924" y="2837247"/>
                  </a:lnTo>
                  <a:lnTo>
                    <a:pt x="1493463" y="2888751"/>
                  </a:lnTo>
                  <a:lnTo>
                    <a:pt x="1487284" y="2896980"/>
                  </a:lnTo>
                  <a:close/>
                  <a:moveTo>
                    <a:pt x="5191057" y="2881138"/>
                  </a:moveTo>
                  <a:lnTo>
                    <a:pt x="5183548" y="2877401"/>
                  </a:lnTo>
                  <a:cubicBezTo>
                    <a:pt x="5159922" y="2865639"/>
                    <a:pt x="5137942" y="2850997"/>
                    <a:pt x="5118294" y="2833852"/>
                  </a:cubicBezTo>
                  <a:lnTo>
                    <a:pt x="5125049" y="2826103"/>
                  </a:lnTo>
                  <a:cubicBezTo>
                    <a:pt x="5144046" y="2842665"/>
                    <a:pt x="5165271" y="2856827"/>
                    <a:pt x="5188108" y="2868177"/>
                  </a:cubicBezTo>
                  <a:lnTo>
                    <a:pt x="5195618" y="2871914"/>
                  </a:lnTo>
                  <a:lnTo>
                    <a:pt x="5191057" y="2881138"/>
                  </a:lnTo>
                  <a:close/>
                  <a:moveTo>
                    <a:pt x="1363912" y="2804294"/>
                  </a:moveTo>
                  <a:lnTo>
                    <a:pt x="1295373" y="2752791"/>
                  </a:lnTo>
                  <a:lnTo>
                    <a:pt x="1301552" y="2744561"/>
                  </a:lnTo>
                  <a:lnTo>
                    <a:pt x="1370091" y="2796065"/>
                  </a:lnTo>
                  <a:lnTo>
                    <a:pt x="1363912" y="2804294"/>
                  </a:lnTo>
                  <a:close/>
                  <a:moveTo>
                    <a:pt x="5071385" y="2782383"/>
                  </a:moveTo>
                  <a:cubicBezTo>
                    <a:pt x="5054411" y="2758826"/>
                    <a:pt x="5040867" y="2732903"/>
                    <a:pt x="5031094" y="2705436"/>
                  </a:cubicBezTo>
                  <a:lnTo>
                    <a:pt x="5040798" y="2701973"/>
                  </a:lnTo>
                  <a:cubicBezTo>
                    <a:pt x="5050228" y="2728582"/>
                    <a:pt x="5063327" y="2753579"/>
                    <a:pt x="5079752" y="2776382"/>
                  </a:cubicBezTo>
                  <a:lnTo>
                    <a:pt x="5071385" y="2782383"/>
                  </a:lnTo>
                  <a:close/>
                  <a:moveTo>
                    <a:pt x="1240544" y="2711608"/>
                  </a:moveTo>
                  <a:lnTo>
                    <a:pt x="1172005" y="2660105"/>
                  </a:lnTo>
                  <a:lnTo>
                    <a:pt x="1178184" y="2651909"/>
                  </a:lnTo>
                  <a:lnTo>
                    <a:pt x="1246723" y="2703379"/>
                  </a:lnTo>
                  <a:lnTo>
                    <a:pt x="1240544" y="2711608"/>
                  </a:lnTo>
                  <a:close/>
                  <a:moveTo>
                    <a:pt x="5015389" y="2637645"/>
                  </a:moveTo>
                  <a:cubicBezTo>
                    <a:pt x="5014052" y="2626021"/>
                    <a:pt x="5013401" y="2614225"/>
                    <a:pt x="5013401" y="2602566"/>
                  </a:cubicBezTo>
                  <a:cubicBezTo>
                    <a:pt x="5013401" y="2585250"/>
                    <a:pt x="5014875" y="2567831"/>
                    <a:pt x="5017824" y="2550754"/>
                  </a:cubicBezTo>
                  <a:lnTo>
                    <a:pt x="5027940" y="2552503"/>
                  </a:lnTo>
                  <a:cubicBezTo>
                    <a:pt x="5025128" y="2568996"/>
                    <a:pt x="5023688" y="2585833"/>
                    <a:pt x="5023688" y="2602566"/>
                  </a:cubicBezTo>
                  <a:cubicBezTo>
                    <a:pt x="5023688" y="2613813"/>
                    <a:pt x="5024339" y="2625232"/>
                    <a:pt x="5025608" y="2636445"/>
                  </a:cubicBezTo>
                  <a:lnTo>
                    <a:pt x="5015389" y="2637645"/>
                  </a:lnTo>
                  <a:close/>
                  <a:moveTo>
                    <a:pt x="1117172" y="2618922"/>
                  </a:moveTo>
                  <a:lnTo>
                    <a:pt x="1048633" y="2567454"/>
                  </a:lnTo>
                  <a:lnTo>
                    <a:pt x="1054812" y="2559224"/>
                  </a:lnTo>
                  <a:lnTo>
                    <a:pt x="1123351" y="2610693"/>
                  </a:lnTo>
                  <a:lnTo>
                    <a:pt x="1117172" y="2618922"/>
                  </a:lnTo>
                  <a:close/>
                  <a:moveTo>
                    <a:pt x="993803" y="2526237"/>
                  </a:moveTo>
                  <a:lnTo>
                    <a:pt x="953173" y="2495719"/>
                  </a:lnTo>
                  <a:cubicBezTo>
                    <a:pt x="943849" y="2488723"/>
                    <a:pt x="934574" y="2481660"/>
                    <a:pt x="925343" y="2474527"/>
                  </a:cubicBezTo>
                  <a:lnTo>
                    <a:pt x="931625" y="2466401"/>
                  </a:lnTo>
                  <a:cubicBezTo>
                    <a:pt x="940822" y="2473499"/>
                    <a:pt x="950063" y="2480528"/>
                    <a:pt x="959348" y="2487489"/>
                  </a:cubicBezTo>
                  <a:lnTo>
                    <a:pt x="999979" y="2518007"/>
                  </a:lnTo>
                  <a:lnTo>
                    <a:pt x="993803" y="2526237"/>
                  </a:lnTo>
                  <a:close/>
                  <a:moveTo>
                    <a:pt x="5046902" y="2488003"/>
                  </a:moveTo>
                  <a:lnTo>
                    <a:pt x="5037404" y="2483991"/>
                  </a:lnTo>
                  <a:cubicBezTo>
                    <a:pt x="5042513" y="2471921"/>
                    <a:pt x="5048479" y="2459988"/>
                    <a:pt x="5055166" y="2448570"/>
                  </a:cubicBezTo>
                  <a:lnTo>
                    <a:pt x="5078689" y="2408176"/>
                  </a:lnTo>
                  <a:lnTo>
                    <a:pt x="5087570" y="2413354"/>
                  </a:lnTo>
                  <a:lnTo>
                    <a:pt x="5064047" y="2453748"/>
                  </a:lnTo>
                  <a:cubicBezTo>
                    <a:pt x="5057601" y="2464789"/>
                    <a:pt x="5051840" y="2476310"/>
                    <a:pt x="5046902" y="2488003"/>
                  </a:cubicBezTo>
                  <a:close/>
                  <a:moveTo>
                    <a:pt x="871450" y="2431939"/>
                  </a:moveTo>
                  <a:cubicBezTo>
                    <a:pt x="849281" y="2413971"/>
                    <a:pt x="827119" y="2395420"/>
                    <a:pt x="805575" y="2376835"/>
                  </a:cubicBezTo>
                  <a:lnTo>
                    <a:pt x="812296" y="2369051"/>
                  </a:lnTo>
                  <a:cubicBezTo>
                    <a:pt x="833758" y="2387568"/>
                    <a:pt x="855841" y="2406050"/>
                    <a:pt x="877927" y="2423950"/>
                  </a:cubicBezTo>
                  <a:lnTo>
                    <a:pt x="871450" y="2431939"/>
                  </a:lnTo>
                  <a:close/>
                  <a:moveTo>
                    <a:pt x="5122100" y="2354101"/>
                  </a:moveTo>
                  <a:lnTo>
                    <a:pt x="5113219" y="2348923"/>
                  </a:lnTo>
                  <a:lnTo>
                    <a:pt x="5156390" y="2274857"/>
                  </a:lnTo>
                  <a:lnTo>
                    <a:pt x="5165271" y="2280035"/>
                  </a:lnTo>
                  <a:lnTo>
                    <a:pt x="5122100" y="2354101"/>
                  </a:lnTo>
                  <a:close/>
                  <a:moveTo>
                    <a:pt x="754106" y="2331332"/>
                  </a:moveTo>
                  <a:cubicBezTo>
                    <a:pt x="732976" y="2312199"/>
                    <a:pt x="711867" y="2292482"/>
                    <a:pt x="691362" y="2272696"/>
                  </a:cubicBezTo>
                  <a:lnTo>
                    <a:pt x="698498" y="2265290"/>
                  </a:lnTo>
                  <a:cubicBezTo>
                    <a:pt x="718931" y="2284973"/>
                    <a:pt x="739965" y="2304655"/>
                    <a:pt x="761015" y="2323720"/>
                  </a:cubicBezTo>
                  <a:lnTo>
                    <a:pt x="754106" y="2331332"/>
                  </a:lnTo>
                  <a:close/>
                  <a:moveTo>
                    <a:pt x="642471" y="2224451"/>
                  </a:moveTo>
                  <a:cubicBezTo>
                    <a:pt x="622418" y="2204151"/>
                    <a:pt x="602424" y="2183303"/>
                    <a:pt x="583043" y="2162454"/>
                  </a:cubicBezTo>
                  <a:lnTo>
                    <a:pt x="590577" y="2155459"/>
                  </a:lnTo>
                  <a:cubicBezTo>
                    <a:pt x="609889" y="2176204"/>
                    <a:pt x="629808" y="2197019"/>
                    <a:pt x="649789" y="2217215"/>
                  </a:cubicBezTo>
                  <a:lnTo>
                    <a:pt x="642471" y="2224451"/>
                  </a:lnTo>
                  <a:close/>
                  <a:moveTo>
                    <a:pt x="5199801" y="2220781"/>
                  </a:moveTo>
                  <a:lnTo>
                    <a:pt x="5190920" y="2215604"/>
                  </a:lnTo>
                  <a:lnTo>
                    <a:pt x="5234091" y="2141537"/>
                  </a:lnTo>
                  <a:lnTo>
                    <a:pt x="5242972" y="2146715"/>
                  </a:lnTo>
                  <a:lnTo>
                    <a:pt x="5199801" y="2220781"/>
                  </a:lnTo>
                  <a:close/>
                  <a:moveTo>
                    <a:pt x="536882" y="2111568"/>
                  </a:moveTo>
                  <a:cubicBezTo>
                    <a:pt x="517992" y="2090239"/>
                    <a:pt x="499177" y="2068294"/>
                    <a:pt x="480952" y="2046382"/>
                  </a:cubicBezTo>
                  <a:lnTo>
                    <a:pt x="488859" y="2039833"/>
                  </a:lnTo>
                  <a:cubicBezTo>
                    <a:pt x="507015" y="2061642"/>
                    <a:pt x="525765" y="2083484"/>
                    <a:pt x="544584" y="2104744"/>
                  </a:cubicBezTo>
                  <a:lnTo>
                    <a:pt x="536882" y="2111568"/>
                  </a:lnTo>
                  <a:close/>
                  <a:moveTo>
                    <a:pt x="5277502" y="2087462"/>
                  </a:moveTo>
                  <a:lnTo>
                    <a:pt x="5268621" y="2082284"/>
                  </a:lnTo>
                  <a:lnTo>
                    <a:pt x="5287789" y="2049400"/>
                  </a:lnTo>
                  <a:cubicBezTo>
                    <a:pt x="5295676" y="2035856"/>
                    <a:pt x="5302945" y="2021797"/>
                    <a:pt x="5309426" y="2007566"/>
                  </a:cubicBezTo>
                  <a:lnTo>
                    <a:pt x="5318787" y="2011818"/>
                  </a:lnTo>
                  <a:cubicBezTo>
                    <a:pt x="5312169" y="2026357"/>
                    <a:pt x="5304728" y="2040724"/>
                    <a:pt x="5296670" y="2054578"/>
                  </a:cubicBezTo>
                  <a:lnTo>
                    <a:pt x="5277502" y="2087462"/>
                  </a:lnTo>
                  <a:close/>
                  <a:moveTo>
                    <a:pt x="437660" y="1993062"/>
                  </a:moveTo>
                  <a:cubicBezTo>
                    <a:pt x="419980" y="1970705"/>
                    <a:pt x="402397" y="1947799"/>
                    <a:pt x="385396" y="1924893"/>
                  </a:cubicBezTo>
                  <a:lnTo>
                    <a:pt x="393653" y="1918755"/>
                  </a:lnTo>
                  <a:cubicBezTo>
                    <a:pt x="410592" y="1941558"/>
                    <a:pt x="428111" y="1964395"/>
                    <a:pt x="445725" y="1986683"/>
                  </a:cubicBezTo>
                  <a:lnTo>
                    <a:pt x="437660" y="1993062"/>
                  </a:lnTo>
                  <a:close/>
                  <a:moveTo>
                    <a:pt x="5342825" y="1946838"/>
                  </a:moveTo>
                  <a:lnTo>
                    <a:pt x="5332915" y="1943992"/>
                  </a:lnTo>
                  <a:cubicBezTo>
                    <a:pt x="5340733" y="1916903"/>
                    <a:pt x="5346082" y="1888923"/>
                    <a:pt x="5348825" y="1860839"/>
                  </a:cubicBezTo>
                  <a:lnTo>
                    <a:pt x="5359078" y="1861834"/>
                  </a:lnTo>
                  <a:cubicBezTo>
                    <a:pt x="5356266" y="1890569"/>
                    <a:pt x="5350814" y="1919167"/>
                    <a:pt x="5342825" y="1946838"/>
                  </a:cubicBezTo>
                  <a:close/>
                  <a:moveTo>
                    <a:pt x="345098" y="1869240"/>
                  </a:moveTo>
                  <a:cubicBezTo>
                    <a:pt x="328683" y="1845992"/>
                    <a:pt x="312385" y="1822126"/>
                    <a:pt x="296663" y="1798329"/>
                  </a:cubicBezTo>
                  <a:lnTo>
                    <a:pt x="305246" y="1792671"/>
                  </a:lnTo>
                  <a:cubicBezTo>
                    <a:pt x="320913" y="1816365"/>
                    <a:pt x="337150" y="1840128"/>
                    <a:pt x="353506" y="1863308"/>
                  </a:cubicBezTo>
                  <a:lnTo>
                    <a:pt x="345098" y="1869240"/>
                  </a:lnTo>
                  <a:close/>
                  <a:moveTo>
                    <a:pt x="3852753" y="1818080"/>
                  </a:moveTo>
                  <a:lnTo>
                    <a:pt x="3852444" y="1807793"/>
                  </a:lnTo>
                  <a:cubicBezTo>
                    <a:pt x="3880425" y="1806901"/>
                    <a:pt x="3907960" y="1801243"/>
                    <a:pt x="3934294" y="1791025"/>
                  </a:cubicBezTo>
                  <a:lnTo>
                    <a:pt x="3938032" y="1800626"/>
                  </a:lnTo>
                  <a:cubicBezTo>
                    <a:pt x="3910600" y="1811256"/>
                    <a:pt x="3881933" y="1817119"/>
                    <a:pt x="3852753" y="1818080"/>
                  </a:cubicBezTo>
                  <a:close/>
                  <a:moveTo>
                    <a:pt x="3783384" y="1810981"/>
                  </a:moveTo>
                  <a:cubicBezTo>
                    <a:pt x="3771794" y="1808204"/>
                    <a:pt x="3760101" y="1804604"/>
                    <a:pt x="3748717" y="1800249"/>
                  </a:cubicBezTo>
                  <a:lnTo>
                    <a:pt x="3701945" y="1782384"/>
                  </a:lnTo>
                  <a:lnTo>
                    <a:pt x="3705614" y="1772783"/>
                  </a:lnTo>
                  <a:lnTo>
                    <a:pt x="3752386" y="1790613"/>
                  </a:lnTo>
                  <a:cubicBezTo>
                    <a:pt x="3763358" y="1794831"/>
                    <a:pt x="3774606" y="1798294"/>
                    <a:pt x="3785784" y="1800969"/>
                  </a:cubicBezTo>
                  <a:lnTo>
                    <a:pt x="3783384" y="1810981"/>
                  </a:lnTo>
                  <a:close/>
                  <a:moveTo>
                    <a:pt x="5350505" y="1793082"/>
                  </a:moveTo>
                  <a:cubicBezTo>
                    <a:pt x="5349134" y="1764930"/>
                    <a:pt x="5345156" y="1736710"/>
                    <a:pt x="5338744" y="1709243"/>
                  </a:cubicBezTo>
                  <a:lnTo>
                    <a:pt x="5348757" y="1706877"/>
                  </a:lnTo>
                  <a:cubicBezTo>
                    <a:pt x="5355306" y="1734995"/>
                    <a:pt x="5359387" y="1763798"/>
                    <a:pt x="5360758" y="1792602"/>
                  </a:cubicBezTo>
                  <a:lnTo>
                    <a:pt x="5350505" y="1793082"/>
                  </a:lnTo>
                  <a:close/>
                  <a:moveTo>
                    <a:pt x="3999137" y="1767091"/>
                  </a:moveTo>
                  <a:lnTo>
                    <a:pt x="3993067" y="1758792"/>
                  </a:lnTo>
                  <a:cubicBezTo>
                    <a:pt x="4015801" y="1742162"/>
                    <a:pt x="4035552" y="1722136"/>
                    <a:pt x="4051840" y="1699230"/>
                  </a:cubicBezTo>
                  <a:lnTo>
                    <a:pt x="4060241" y="1705163"/>
                  </a:lnTo>
                  <a:cubicBezTo>
                    <a:pt x="4043302" y="1728994"/>
                    <a:pt x="4022762" y="1749808"/>
                    <a:pt x="3999137" y="1767091"/>
                  </a:cubicBezTo>
                  <a:close/>
                  <a:moveTo>
                    <a:pt x="3637891" y="1757901"/>
                  </a:moveTo>
                  <a:lnTo>
                    <a:pt x="3557790" y="1727314"/>
                  </a:lnTo>
                  <a:lnTo>
                    <a:pt x="3561459" y="1717713"/>
                  </a:lnTo>
                  <a:lnTo>
                    <a:pt x="3641526" y="1748300"/>
                  </a:lnTo>
                  <a:lnTo>
                    <a:pt x="3637891" y="1757901"/>
                  </a:lnTo>
                  <a:close/>
                  <a:moveTo>
                    <a:pt x="259184" y="1740859"/>
                  </a:moveTo>
                  <a:lnTo>
                    <a:pt x="212437" y="1668987"/>
                  </a:lnTo>
                  <a:lnTo>
                    <a:pt x="221061" y="1663363"/>
                  </a:lnTo>
                  <a:lnTo>
                    <a:pt x="267808" y="1735235"/>
                  </a:lnTo>
                  <a:lnTo>
                    <a:pt x="259184" y="1740859"/>
                  </a:lnTo>
                  <a:close/>
                  <a:moveTo>
                    <a:pt x="3493736" y="1702865"/>
                  </a:moveTo>
                  <a:lnTo>
                    <a:pt x="3413635" y="1672279"/>
                  </a:lnTo>
                  <a:lnTo>
                    <a:pt x="3417304" y="1662677"/>
                  </a:lnTo>
                  <a:lnTo>
                    <a:pt x="3497405" y="1693264"/>
                  </a:lnTo>
                  <a:lnTo>
                    <a:pt x="3493736" y="1702865"/>
                  </a:lnTo>
                  <a:close/>
                  <a:moveTo>
                    <a:pt x="3349581" y="1647795"/>
                  </a:moveTo>
                  <a:lnTo>
                    <a:pt x="3269479" y="1617243"/>
                  </a:lnTo>
                  <a:lnTo>
                    <a:pt x="3273149" y="1607608"/>
                  </a:lnTo>
                  <a:lnTo>
                    <a:pt x="3353250" y="1638194"/>
                  </a:lnTo>
                  <a:lnTo>
                    <a:pt x="3349581" y="1647795"/>
                  </a:lnTo>
                  <a:close/>
                  <a:moveTo>
                    <a:pt x="5318513" y="1644572"/>
                  </a:moveTo>
                  <a:cubicBezTo>
                    <a:pt x="5308157" y="1618306"/>
                    <a:pt x="5295333" y="1592863"/>
                    <a:pt x="5280417" y="1568966"/>
                  </a:cubicBezTo>
                  <a:lnTo>
                    <a:pt x="5289161" y="1563514"/>
                  </a:lnTo>
                  <a:cubicBezTo>
                    <a:pt x="5304386" y="1587959"/>
                    <a:pt x="5317484" y="1613951"/>
                    <a:pt x="5328080" y="1640800"/>
                  </a:cubicBezTo>
                  <a:lnTo>
                    <a:pt x="5318513" y="1644572"/>
                  </a:lnTo>
                  <a:close/>
                  <a:moveTo>
                    <a:pt x="4092851" y="1643544"/>
                  </a:moveTo>
                  <a:lnTo>
                    <a:pt x="4083181" y="1639977"/>
                  </a:lnTo>
                  <a:cubicBezTo>
                    <a:pt x="4092954" y="1613540"/>
                    <a:pt x="4098132" y="1585902"/>
                    <a:pt x="4098543" y="1557825"/>
                  </a:cubicBezTo>
                  <a:lnTo>
                    <a:pt x="4108830" y="1557980"/>
                  </a:lnTo>
                  <a:cubicBezTo>
                    <a:pt x="4108384" y="1587239"/>
                    <a:pt x="4103001" y="1616009"/>
                    <a:pt x="4092851" y="1643544"/>
                  </a:cubicBezTo>
                  <a:close/>
                  <a:moveTo>
                    <a:pt x="175040" y="1611517"/>
                  </a:moveTo>
                  <a:lnTo>
                    <a:pt x="128296" y="1539648"/>
                  </a:lnTo>
                  <a:lnTo>
                    <a:pt x="136920" y="1534035"/>
                  </a:lnTo>
                  <a:lnTo>
                    <a:pt x="183664" y="1605893"/>
                  </a:lnTo>
                  <a:lnTo>
                    <a:pt x="175040" y="1611517"/>
                  </a:lnTo>
                  <a:close/>
                  <a:moveTo>
                    <a:pt x="3205426" y="1592760"/>
                  </a:moveTo>
                  <a:lnTo>
                    <a:pt x="3125325" y="1562184"/>
                  </a:lnTo>
                  <a:lnTo>
                    <a:pt x="3128993" y="1552572"/>
                  </a:lnTo>
                  <a:lnTo>
                    <a:pt x="3209095" y="1583159"/>
                  </a:lnTo>
                  <a:lnTo>
                    <a:pt x="3205426" y="1592760"/>
                  </a:lnTo>
                  <a:close/>
                  <a:moveTo>
                    <a:pt x="3061271" y="1537718"/>
                  </a:moveTo>
                  <a:lnTo>
                    <a:pt x="2981169" y="1507138"/>
                  </a:lnTo>
                  <a:lnTo>
                    <a:pt x="2984838" y="1497526"/>
                  </a:lnTo>
                  <a:lnTo>
                    <a:pt x="3064940" y="1528106"/>
                  </a:lnTo>
                  <a:lnTo>
                    <a:pt x="3061271" y="1537718"/>
                  </a:lnTo>
                  <a:close/>
                  <a:moveTo>
                    <a:pt x="5240435" y="1514298"/>
                  </a:moveTo>
                  <a:cubicBezTo>
                    <a:pt x="5222193" y="1492870"/>
                    <a:pt x="5201824" y="1472951"/>
                    <a:pt x="5179913" y="1455096"/>
                  </a:cubicBezTo>
                  <a:lnTo>
                    <a:pt x="5186394" y="1447120"/>
                  </a:lnTo>
                  <a:cubicBezTo>
                    <a:pt x="5208819" y="1465366"/>
                    <a:pt x="5229633" y="1485727"/>
                    <a:pt x="5248253" y="1507632"/>
                  </a:cubicBezTo>
                  <a:lnTo>
                    <a:pt x="5240435" y="1514298"/>
                  </a:lnTo>
                  <a:close/>
                  <a:moveTo>
                    <a:pt x="4090657" y="1491255"/>
                  </a:moveTo>
                  <a:cubicBezTo>
                    <a:pt x="4089285" y="1485830"/>
                    <a:pt x="4087707" y="1480340"/>
                    <a:pt x="4085993" y="1474936"/>
                  </a:cubicBezTo>
                  <a:lnTo>
                    <a:pt x="4065145" y="1409758"/>
                  </a:lnTo>
                  <a:lnTo>
                    <a:pt x="4074952" y="1406624"/>
                  </a:lnTo>
                  <a:lnTo>
                    <a:pt x="4095800" y="1471802"/>
                  </a:lnTo>
                  <a:cubicBezTo>
                    <a:pt x="4097583" y="1477408"/>
                    <a:pt x="4099195" y="1483104"/>
                    <a:pt x="4100635" y="1488735"/>
                  </a:cubicBezTo>
                  <a:lnTo>
                    <a:pt x="4090657" y="1491255"/>
                  </a:lnTo>
                  <a:close/>
                  <a:moveTo>
                    <a:pt x="2917115" y="1482669"/>
                  </a:moveTo>
                  <a:lnTo>
                    <a:pt x="2837014" y="1452089"/>
                  </a:lnTo>
                  <a:lnTo>
                    <a:pt x="2840718" y="1442477"/>
                  </a:lnTo>
                  <a:lnTo>
                    <a:pt x="2920785" y="1473057"/>
                  </a:lnTo>
                  <a:lnTo>
                    <a:pt x="2917115" y="1482669"/>
                  </a:lnTo>
                  <a:close/>
                  <a:moveTo>
                    <a:pt x="91191" y="1481743"/>
                  </a:moveTo>
                  <a:cubicBezTo>
                    <a:pt x="76453" y="1457081"/>
                    <a:pt x="63255" y="1431206"/>
                    <a:pt x="51966" y="1404837"/>
                  </a:cubicBezTo>
                  <a:lnTo>
                    <a:pt x="61424" y="1400784"/>
                  </a:lnTo>
                  <a:cubicBezTo>
                    <a:pt x="72534" y="1426731"/>
                    <a:pt x="85519" y="1452192"/>
                    <a:pt x="100024" y="1476462"/>
                  </a:cubicBezTo>
                  <a:lnTo>
                    <a:pt x="91191" y="1481743"/>
                  </a:lnTo>
                  <a:close/>
                  <a:moveTo>
                    <a:pt x="2250209" y="1449613"/>
                  </a:moveTo>
                  <a:lnTo>
                    <a:pt x="2250137" y="1439326"/>
                  </a:lnTo>
                  <a:cubicBezTo>
                    <a:pt x="2278320" y="1439120"/>
                    <a:pt x="2306675" y="1436346"/>
                    <a:pt x="2334415" y="1431072"/>
                  </a:cubicBezTo>
                  <a:lnTo>
                    <a:pt x="2336339" y="1441178"/>
                  </a:lnTo>
                  <a:cubicBezTo>
                    <a:pt x="2307988" y="1446565"/>
                    <a:pt x="2279013" y="1449404"/>
                    <a:pt x="2250209" y="1449613"/>
                  </a:cubicBezTo>
                  <a:close/>
                  <a:moveTo>
                    <a:pt x="2181091" y="1445114"/>
                  </a:moveTo>
                  <a:cubicBezTo>
                    <a:pt x="2152579" y="1441181"/>
                    <a:pt x="2124211" y="1434635"/>
                    <a:pt x="2096779" y="1425661"/>
                  </a:cubicBezTo>
                  <a:lnTo>
                    <a:pt x="2099978" y="1415882"/>
                  </a:lnTo>
                  <a:cubicBezTo>
                    <a:pt x="2126827" y="1424667"/>
                    <a:pt x="2154595" y="1431072"/>
                    <a:pt x="2182500" y="1434920"/>
                  </a:cubicBezTo>
                  <a:lnTo>
                    <a:pt x="2181091" y="1445114"/>
                  </a:lnTo>
                  <a:close/>
                  <a:moveTo>
                    <a:pt x="2772961" y="1427626"/>
                  </a:moveTo>
                  <a:lnTo>
                    <a:pt x="2692893" y="1397043"/>
                  </a:lnTo>
                  <a:lnTo>
                    <a:pt x="2696562" y="1387432"/>
                  </a:lnTo>
                  <a:lnTo>
                    <a:pt x="2776629" y="1418015"/>
                  </a:lnTo>
                  <a:lnTo>
                    <a:pt x="2772961" y="1427626"/>
                  </a:lnTo>
                  <a:close/>
                  <a:moveTo>
                    <a:pt x="2403273" y="1423409"/>
                  </a:moveTo>
                  <a:lnTo>
                    <a:pt x="2399933" y="1413677"/>
                  </a:lnTo>
                  <a:cubicBezTo>
                    <a:pt x="2403187" y="1412563"/>
                    <a:pt x="2406442" y="1411404"/>
                    <a:pt x="2409689" y="1410210"/>
                  </a:cubicBezTo>
                  <a:lnTo>
                    <a:pt x="2480333" y="1384253"/>
                  </a:lnTo>
                  <a:lnTo>
                    <a:pt x="2483882" y="1393909"/>
                  </a:lnTo>
                  <a:lnTo>
                    <a:pt x="2413234" y="1419866"/>
                  </a:lnTo>
                  <a:cubicBezTo>
                    <a:pt x="2409918" y="1421087"/>
                    <a:pt x="2406599" y="1422267"/>
                    <a:pt x="2403273" y="1423409"/>
                  </a:cubicBezTo>
                  <a:close/>
                  <a:moveTo>
                    <a:pt x="5125049" y="1414421"/>
                  </a:moveTo>
                  <a:lnTo>
                    <a:pt x="5055680" y="1364087"/>
                  </a:lnTo>
                  <a:lnTo>
                    <a:pt x="5061715" y="1355761"/>
                  </a:lnTo>
                  <a:lnTo>
                    <a:pt x="5131118" y="1406096"/>
                  </a:lnTo>
                  <a:lnTo>
                    <a:pt x="5125049" y="1414421"/>
                  </a:lnTo>
                  <a:close/>
                  <a:moveTo>
                    <a:pt x="2032660" y="1399491"/>
                  </a:moveTo>
                  <a:cubicBezTo>
                    <a:pt x="2006802" y="1386715"/>
                    <a:pt x="1981959" y="1371548"/>
                    <a:pt x="1958827" y="1354407"/>
                  </a:cubicBezTo>
                  <a:lnTo>
                    <a:pt x="1964951" y="1346143"/>
                  </a:lnTo>
                  <a:cubicBezTo>
                    <a:pt x="1987592" y="1362918"/>
                    <a:pt x="2011904" y="1377762"/>
                    <a:pt x="2037217" y="1390267"/>
                  </a:cubicBezTo>
                  <a:lnTo>
                    <a:pt x="2032660" y="1399491"/>
                  </a:lnTo>
                  <a:close/>
                  <a:moveTo>
                    <a:pt x="2628840" y="1372591"/>
                  </a:moveTo>
                  <a:cubicBezTo>
                    <a:pt x="2603040" y="1362900"/>
                    <a:pt x="2574377" y="1362139"/>
                    <a:pt x="2548076" y="1370458"/>
                  </a:cubicBezTo>
                  <a:lnTo>
                    <a:pt x="2544973" y="1360654"/>
                  </a:lnTo>
                  <a:cubicBezTo>
                    <a:pt x="2558065" y="1356509"/>
                    <a:pt x="2571661" y="1354410"/>
                    <a:pt x="2585384" y="1354410"/>
                  </a:cubicBezTo>
                  <a:cubicBezTo>
                    <a:pt x="2601517" y="1354414"/>
                    <a:pt x="2617352" y="1357291"/>
                    <a:pt x="2632440" y="1362962"/>
                  </a:cubicBezTo>
                  <a:lnTo>
                    <a:pt x="2628840" y="1372591"/>
                  </a:lnTo>
                  <a:close/>
                  <a:moveTo>
                    <a:pt x="4044262" y="1344442"/>
                  </a:moveTo>
                  <a:lnTo>
                    <a:pt x="4018133" y="1262791"/>
                  </a:lnTo>
                  <a:lnTo>
                    <a:pt x="4027940" y="1259657"/>
                  </a:lnTo>
                  <a:lnTo>
                    <a:pt x="4054035" y="1341308"/>
                  </a:lnTo>
                  <a:lnTo>
                    <a:pt x="4044262" y="1344442"/>
                  </a:lnTo>
                  <a:close/>
                  <a:moveTo>
                    <a:pt x="28217" y="1339947"/>
                  </a:moveTo>
                  <a:cubicBezTo>
                    <a:pt x="19813" y="1312498"/>
                    <a:pt x="13195" y="1284212"/>
                    <a:pt x="8538" y="1255875"/>
                  </a:cubicBezTo>
                  <a:lnTo>
                    <a:pt x="18688" y="1254208"/>
                  </a:lnTo>
                  <a:cubicBezTo>
                    <a:pt x="23269" y="1282093"/>
                    <a:pt x="29784" y="1309926"/>
                    <a:pt x="38055" y="1336933"/>
                  </a:cubicBezTo>
                  <a:lnTo>
                    <a:pt x="28217" y="1339947"/>
                  </a:lnTo>
                  <a:close/>
                  <a:moveTo>
                    <a:pt x="5000165" y="1323824"/>
                  </a:moveTo>
                  <a:lnTo>
                    <a:pt x="4930762" y="1273489"/>
                  </a:lnTo>
                  <a:lnTo>
                    <a:pt x="4936797" y="1265164"/>
                  </a:lnTo>
                  <a:lnTo>
                    <a:pt x="5006200" y="1315498"/>
                  </a:lnTo>
                  <a:lnTo>
                    <a:pt x="5000165" y="1323824"/>
                  </a:lnTo>
                  <a:close/>
                  <a:moveTo>
                    <a:pt x="1906287" y="1309305"/>
                  </a:moveTo>
                  <a:cubicBezTo>
                    <a:pt x="1885823" y="1289009"/>
                    <a:pt x="1867087" y="1266727"/>
                    <a:pt x="1850600" y="1243088"/>
                  </a:cubicBezTo>
                  <a:lnTo>
                    <a:pt x="1859039" y="1237200"/>
                  </a:lnTo>
                  <a:cubicBezTo>
                    <a:pt x="1875173" y="1260336"/>
                    <a:pt x="1893504" y="1282134"/>
                    <a:pt x="1913529" y="1302001"/>
                  </a:cubicBezTo>
                  <a:lnTo>
                    <a:pt x="1906287" y="1309305"/>
                  </a:lnTo>
                  <a:close/>
                  <a:moveTo>
                    <a:pt x="4875246" y="1233223"/>
                  </a:moveTo>
                  <a:lnTo>
                    <a:pt x="4805878" y="1182888"/>
                  </a:lnTo>
                  <a:lnTo>
                    <a:pt x="4811913" y="1174563"/>
                  </a:lnTo>
                  <a:lnTo>
                    <a:pt x="4881281" y="1224897"/>
                  </a:lnTo>
                  <a:lnTo>
                    <a:pt x="4875246" y="1233223"/>
                  </a:lnTo>
                  <a:close/>
                  <a:moveTo>
                    <a:pt x="4002908" y="1194955"/>
                  </a:moveTo>
                  <a:cubicBezTo>
                    <a:pt x="4002120" y="1186777"/>
                    <a:pt x="4001743" y="1178475"/>
                    <a:pt x="4001743" y="1170280"/>
                  </a:cubicBezTo>
                  <a:cubicBezTo>
                    <a:pt x="4001743" y="1149387"/>
                    <a:pt x="4004211" y="1128487"/>
                    <a:pt x="4009115" y="1108160"/>
                  </a:cubicBezTo>
                  <a:lnTo>
                    <a:pt x="4019127" y="1110571"/>
                  </a:lnTo>
                  <a:cubicBezTo>
                    <a:pt x="4014430" y="1130109"/>
                    <a:pt x="4012030" y="1150203"/>
                    <a:pt x="4012030" y="1170280"/>
                  </a:cubicBezTo>
                  <a:cubicBezTo>
                    <a:pt x="4012030" y="1178160"/>
                    <a:pt x="4012407" y="1186139"/>
                    <a:pt x="4013127" y="1193998"/>
                  </a:cubicBezTo>
                  <a:lnTo>
                    <a:pt x="4002908" y="1194955"/>
                  </a:lnTo>
                  <a:close/>
                  <a:moveTo>
                    <a:pt x="1001" y="1187195"/>
                  </a:moveTo>
                  <a:cubicBezTo>
                    <a:pt x="336" y="1175266"/>
                    <a:pt x="0" y="1163161"/>
                    <a:pt x="0" y="1151221"/>
                  </a:cubicBezTo>
                  <a:cubicBezTo>
                    <a:pt x="0" y="1134488"/>
                    <a:pt x="662" y="1117545"/>
                    <a:pt x="1968" y="1100856"/>
                  </a:cubicBezTo>
                  <a:lnTo>
                    <a:pt x="12224" y="1101659"/>
                  </a:lnTo>
                  <a:cubicBezTo>
                    <a:pt x="10939" y="1118080"/>
                    <a:pt x="10287" y="1134755"/>
                    <a:pt x="10287" y="1151221"/>
                  </a:cubicBezTo>
                  <a:cubicBezTo>
                    <a:pt x="10287" y="1162976"/>
                    <a:pt x="10620" y="1174881"/>
                    <a:pt x="11275" y="1186622"/>
                  </a:cubicBezTo>
                  <a:lnTo>
                    <a:pt x="1001" y="1187195"/>
                  </a:lnTo>
                  <a:close/>
                  <a:moveTo>
                    <a:pt x="1815196" y="1183581"/>
                  </a:moveTo>
                  <a:cubicBezTo>
                    <a:pt x="1807903" y="1169042"/>
                    <a:pt x="1801250" y="1153917"/>
                    <a:pt x="1795418" y="1138623"/>
                  </a:cubicBezTo>
                  <a:lnTo>
                    <a:pt x="1782199" y="1103963"/>
                  </a:lnTo>
                  <a:lnTo>
                    <a:pt x="1791810" y="1100301"/>
                  </a:lnTo>
                  <a:lnTo>
                    <a:pt x="1805029" y="1134961"/>
                  </a:lnTo>
                  <a:cubicBezTo>
                    <a:pt x="1810738" y="1149932"/>
                    <a:pt x="1817254" y="1164742"/>
                    <a:pt x="1824393" y="1178969"/>
                  </a:cubicBezTo>
                  <a:lnTo>
                    <a:pt x="1815196" y="1183581"/>
                  </a:lnTo>
                  <a:close/>
                  <a:moveTo>
                    <a:pt x="4750327" y="1142625"/>
                  </a:moveTo>
                  <a:lnTo>
                    <a:pt x="4680959" y="1092291"/>
                  </a:lnTo>
                  <a:lnTo>
                    <a:pt x="4686994" y="1083965"/>
                  </a:lnTo>
                  <a:lnTo>
                    <a:pt x="4756397" y="1134299"/>
                  </a:lnTo>
                  <a:lnTo>
                    <a:pt x="4750327" y="1142625"/>
                  </a:lnTo>
                  <a:close/>
                  <a:moveTo>
                    <a:pt x="4625444" y="1052024"/>
                  </a:moveTo>
                  <a:lnTo>
                    <a:pt x="4556041" y="1001693"/>
                  </a:lnTo>
                  <a:lnTo>
                    <a:pt x="4562076" y="993367"/>
                  </a:lnTo>
                  <a:lnTo>
                    <a:pt x="4631479" y="1043698"/>
                  </a:lnTo>
                  <a:lnTo>
                    <a:pt x="4625444" y="1052024"/>
                  </a:lnTo>
                  <a:close/>
                  <a:moveTo>
                    <a:pt x="4043233" y="1048032"/>
                  </a:moveTo>
                  <a:lnTo>
                    <a:pt x="4034215" y="1043102"/>
                  </a:lnTo>
                  <a:cubicBezTo>
                    <a:pt x="4048240" y="1017432"/>
                    <a:pt x="4066311" y="994396"/>
                    <a:pt x="4087913" y="974631"/>
                  </a:cubicBezTo>
                  <a:lnTo>
                    <a:pt x="4094874" y="982223"/>
                  </a:lnTo>
                  <a:cubicBezTo>
                    <a:pt x="4074094" y="1001220"/>
                    <a:pt x="4056744" y="1023361"/>
                    <a:pt x="4043233" y="1048032"/>
                  </a:cubicBezTo>
                  <a:close/>
                  <a:moveTo>
                    <a:pt x="1757764" y="1039878"/>
                  </a:moveTo>
                  <a:lnTo>
                    <a:pt x="1727218" y="959780"/>
                  </a:lnTo>
                  <a:lnTo>
                    <a:pt x="1736830" y="956118"/>
                  </a:lnTo>
                  <a:lnTo>
                    <a:pt x="1767375" y="1036216"/>
                  </a:lnTo>
                  <a:lnTo>
                    <a:pt x="1757764" y="1039878"/>
                  </a:lnTo>
                  <a:close/>
                  <a:moveTo>
                    <a:pt x="21143" y="1034251"/>
                  </a:moveTo>
                  <a:lnTo>
                    <a:pt x="11031" y="1032355"/>
                  </a:lnTo>
                  <a:cubicBezTo>
                    <a:pt x="16319" y="1004121"/>
                    <a:pt x="23571" y="975986"/>
                    <a:pt x="32582" y="948735"/>
                  </a:cubicBezTo>
                  <a:lnTo>
                    <a:pt x="42352" y="951962"/>
                  </a:lnTo>
                  <a:cubicBezTo>
                    <a:pt x="33481" y="978780"/>
                    <a:pt x="26345" y="1006463"/>
                    <a:pt x="21143" y="1034251"/>
                  </a:cubicBezTo>
                  <a:close/>
                  <a:moveTo>
                    <a:pt x="4500525" y="961430"/>
                  </a:moveTo>
                  <a:lnTo>
                    <a:pt x="4456565" y="929547"/>
                  </a:lnTo>
                  <a:cubicBezTo>
                    <a:pt x="4448267" y="923525"/>
                    <a:pt x="4439558" y="917960"/>
                    <a:pt x="4430608" y="913002"/>
                  </a:cubicBezTo>
                  <a:lnTo>
                    <a:pt x="4435614" y="904008"/>
                  </a:lnTo>
                  <a:cubicBezTo>
                    <a:pt x="4444907" y="909168"/>
                    <a:pt x="4453994" y="914960"/>
                    <a:pt x="4462635" y="921225"/>
                  </a:cubicBezTo>
                  <a:lnTo>
                    <a:pt x="4506560" y="953108"/>
                  </a:lnTo>
                  <a:lnTo>
                    <a:pt x="4500525" y="961430"/>
                  </a:lnTo>
                  <a:close/>
                  <a:moveTo>
                    <a:pt x="4146686" y="937732"/>
                  </a:moveTo>
                  <a:lnTo>
                    <a:pt x="4140206" y="929736"/>
                  </a:lnTo>
                  <a:cubicBezTo>
                    <a:pt x="4162974" y="911294"/>
                    <a:pt x="4188451" y="896855"/>
                    <a:pt x="4215884" y="886822"/>
                  </a:cubicBezTo>
                  <a:lnTo>
                    <a:pt x="4219416" y="896484"/>
                  </a:lnTo>
                  <a:cubicBezTo>
                    <a:pt x="4193047" y="906130"/>
                    <a:pt x="4168564" y="920007"/>
                    <a:pt x="4146686" y="937732"/>
                  </a:cubicBezTo>
                  <a:close/>
                  <a:moveTo>
                    <a:pt x="1702783" y="895703"/>
                  </a:moveTo>
                  <a:lnTo>
                    <a:pt x="1672238" y="815608"/>
                  </a:lnTo>
                  <a:lnTo>
                    <a:pt x="1681849" y="811946"/>
                  </a:lnTo>
                  <a:lnTo>
                    <a:pt x="1712395" y="892040"/>
                  </a:lnTo>
                  <a:lnTo>
                    <a:pt x="1702783" y="895703"/>
                  </a:lnTo>
                  <a:close/>
                  <a:moveTo>
                    <a:pt x="67133" y="888649"/>
                  </a:moveTo>
                  <a:lnTo>
                    <a:pt x="57772" y="884390"/>
                  </a:lnTo>
                  <a:cubicBezTo>
                    <a:pt x="69643" y="858278"/>
                    <a:pt x="83421" y="832698"/>
                    <a:pt x="98714" y="808356"/>
                  </a:cubicBezTo>
                  <a:lnTo>
                    <a:pt x="107424" y="813828"/>
                  </a:lnTo>
                  <a:cubicBezTo>
                    <a:pt x="92374" y="837780"/>
                    <a:pt x="78819" y="862956"/>
                    <a:pt x="67133" y="888649"/>
                  </a:cubicBezTo>
                  <a:close/>
                  <a:moveTo>
                    <a:pt x="4368234" y="888460"/>
                  </a:moveTo>
                  <a:cubicBezTo>
                    <a:pt x="4341145" y="881753"/>
                    <a:pt x="4312821" y="879538"/>
                    <a:pt x="4284841" y="881959"/>
                  </a:cubicBezTo>
                  <a:lnTo>
                    <a:pt x="4283950" y="871713"/>
                  </a:lnTo>
                  <a:cubicBezTo>
                    <a:pt x="4313062" y="869186"/>
                    <a:pt x="4342517" y="871497"/>
                    <a:pt x="4370703" y="878475"/>
                  </a:cubicBezTo>
                  <a:lnTo>
                    <a:pt x="4368234" y="888460"/>
                  </a:lnTo>
                  <a:close/>
                  <a:moveTo>
                    <a:pt x="146237" y="757668"/>
                  </a:moveTo>
                  <a:lnTo>
                    <a:pt x="137877" y="751674"/>
                  </a:lnTo>
                  <a:lnTo>
                    <a:pt x="187841" y="682014"/>
                  </a:lnTo>
                  <a:lnTo>
                    <a:pt x="196201" y="688008"/>
                  </a:lnTo>
                  <a:lnTo>
                    <a:pt x="146237" y="757668"/>
                  </a:lnTo>
                  <a:close/>
                  <a:moveTo>
                    <a:pt x="1647803" y="751527"/>
                  </a:moveTo>
                  <a:lnTo>
                    <a:pt x="1617257" y="671429"/>
                  </a:lnTo>
                  <a:lnTo>
                    <a:pt x="1626868" y="667767"/>
                  </a:lnTo>
                  <a:lnTo>
                    <a:pt x="1657414" y="747865"/>
                  </a:lnTo>
                  <a:lnTo>
                    <a:pt x="1647803" y="751527"/>
                  </a:lnTo>
                  <a:close/>
                  <a:moveTo>
                    <a:pt x="236169" y="632276"/>
                  </a:moveTo>
                  <a:lnTo>
                    <a:pt x="227809" y="626283"/>
                  </a:lnTo>
                  <a:lnTo>
                    <a:pt x="277770" y="556622"/>
                  </a:lnTo>
                  <a:lnTo>
                    <a:pt x="286130" y="562616"/>
                  </a:lnTo>
                  <a:lnTo>
                    <a:pt x="236169" y="632276"/>
                  </a:lnTo>
                  <a:close/>
                  <a:moveTo>
                    <a:pt x="1592819" y="607348"/>
                  </a:moveTo>
                  <a:lnTo>
                    <a:pt x="1562273" y="527250"/>
                  </a:lnTo>
                  <a:lnTo>
                    <a:pt x="1571885" y="523588"/>
                  </a:lnTo>
                  <a:lnTo>
                    <a:pt x="1602430" y="603686"/>
                  </a:lnTo>
                  <a:lnTo>
                    <a:pt x="1592819" y="607348"/>
                  </a:lnTo>
                  <a:close/>
                  <a:moveTo>
                    <a:pt x="326098" y="506888"/>
                  </a:moveTo>
                  <a:lnTo>
                    <a:pt x="317738" y="500894"/>
                  </a:lnTo>
                  <a:lnTo>
                    <a:pt x="367699" y="431234"/>
                  </a:lnTo>
                  <a:lnTo>
                    <a:pt x="376058" y="437228"/>
                  </a:lnTo>
                  <a:lnTo>
                    <a:pt x="326098" y="506888"/>
                  </a:lnTo>
                  <a:close/>
                  <a:moveTo>
                    <a:pt x="1537269" y="463645"/>
                  </a:moveTo>
                  <a:cubicBezTo>
                    <a:pt x="1525970" y="437742"/>
                    <a:pt x="1512806" y="412361"/>
                    <a:pt x="1498151" y="388204"/>
                  </a:cubicBezTo>
                  <a:lnTo>
                    <a:pt x="1506946" y="382865"/>
                  </a:lnTo>
                  <a:cubicBezTo>
                    <a:pt x="1521842" y="407413"/>
                    <a:pt x="1535218" y="433209"/>
                    <a:pt x="1546702" y="459530"/>
                  </a:cubicBezTo>
                  <a:lnTo>
                    <a:pt x="1537269" y="463645"/>
                  </a:lnTo>
                  <a:close/>
                  <a:moveTo>
                    <a:pt x="416030" y="381500"/>
                  </a:moveTo>
                  <a:lnTo>
                    <a:pt x="407670" y="375506"/>
                  </a:lnTo>
                  <a:lnTo>
                    <a:pt x="457631" y="305846"/>
                  </a:lnTo>
                  <a:lnTo>
                    <a:pt x="465991" y="311840"/>
                  </a:lnTo>
                  <a:lnTo>
                    <a:pt x="416030" y="381500"/>
                  </a:lnTo>
                  <a:close/>
                  <a:moveTo>
                    <a:pt x="1459804" y="332050"/>
                  </a:moveTo>
                  <a:cubicBezTo>
                    <a:pt x="1442646" y="309611"/>
                    <a:pt x="1423800" y="288115"/>
                    <a:pt x="1403792" y="268155"/>
                  </a:cubicBezTo>
                  <a:lnTo>
                    <a:pt x="1411054" y="260875"/>
                  </a:lnTo>
                  <a:cubicBezTo>
                    <a:pt x="1431388" y="281154"/>
                    <a:pt x="1450539" y="302997"/>
                    <a:pt x="1467975" y="325803"/>
                  </a:cubicBezTo>
                  <a:lnTo>
                    <a:pt x="1459804" y="332050"/>
                  </a:lnTo>
                  <a:close/>
                  <a:moveTo>
                    <a:pt x="505963" y="256108"/>
                  </a:moveTo>
                  <a:lnTo>
                    <a:pt x="497603" y="250115"/>
                  </a:lnTo>
                  <a:lnTo>
                    <a:pt x="547563" y="180454"/>
                  </a:lnTo>
                  <a:lnTo>
                    <a:pt x="555923" y="186448"/>
                  </a:lnTo>
                  <a:lnTo>
                    <a:pt x="505963" y="256108"/>
                  </a:lnTo>
                  <a:close/>
                  <a:moveTo>
                    <a:pt x="1353145" y="222792"/>
                  </a:moveTo>
                  <a:cubicBezTo>
                    <a:pt x="1331117" y="205095"/>
                    <a:pt x="1307687" y="188725"/>
                    <a:pt x="1283506" y="174138"/>
                  </a:cubicBezTo>
                  <a:lnTo>
                    <a:pt x="1288821" y="165332"/>
                  </a:lnTo>
                  <a:cubicBezTo>
                    <a:pt x="1313393" y="180156"/>
                    <a:pt x="1337204" y="196793"/>
                    <a:pt x="1359588" y="214779"/>
                  </a:cubicBezTo>
                  <a:lnTo>
                    <a:pt x="1353145" y="222792"/>
                  </a:lnTo>
                  <a:close/>
                  <a:moveTo>
                    <a:pt x="1223498" y="142194"/>
                  </a:moveTo>
                  <a:cubicBezTo>
                    <a:pt x="1197894" y="130274"/>
                    <a:pt x="1171230" y="119977"/>
                    <a:pt x="1144251" y="111590"/>
                  </a:cubicBezTo>
                  <a:lnTo>
                    <a:pt x="1147306" y="101766"/>
                  </a:lnTo>
                  <a:cubicBezTo>
                    <a:pt x="1174724" y="110294"/>
                    <a:pt x="1201820" y="120755"/>
                    <a:pt x="1227839" y="132863"/>
                  </a:cubicBezTo>
                  <a:lnTo>
                    <a:pt x="1223498" y="142194"/>
                  </a:lnTo>
                  <a:close/>
                  <a:moveTo>
                    <a:pt x="595892" y="130720"/>
                  </a:moveTo>
                  <a:lnTo>
                    <a:pt x="587532" y="124726"/>
                  </a:lnTo>
                  <a:lnTo>
                    <a:pt x="622233" y="76343"/>
                  </a:lnTo>
                  <a:cubicBezTo>
                    <a:pt x="627463" y="69053"/>
                    <a:pt x="633264" y="62102"/>
                    <a:pt x="639478" y="55683"/>
                  </a:cubicBezTo>
                  <a:lnTo>
                    <a:pt x="646867" y="62836"/>
                  </a:lnTo>
                  <a:cubicBezTo>
                    <a:pt x="641004" y="68899"/>
                    <a:pt x="635524" y="75458"/>
                    <a:pt x="630590" y="82340"/>
                  </a:cubicBezTo>
                  <a:lnTo>
                    <a:pt x="595892" y="130720"/>
                  </a:lnTo>
                  <a:close/>
                  <a:moveTo>
                    <a:pt x="1078513" y="92401"/>
                  </a:moveTo>
                  <a:lnTo>
                    <a:pt x="996179" y="68525"/>
                  </a:lnTo>
                  <a:lnTo>
                    <a:pt x="999046" y="58646"/>
                  </a:lnTo>
                  <a:lnTo>
                    <a:pt x="1081376" y="82522"/>
                  </a:lnTo>
                  <a:lnTo>
                    <a:pt x="1078513" y="92401"/>
                  </a:lnTo>
                  <a:close/>
                  <a:moveTo>
                    <a:pt x="930315" y="49425"/>
                  </a:moveTo>
                  <a:lnTo>
                    <a:pt x="847981" y="25549"/>
                  </a:lnTo>
                  <a:lnTo>
                    <a:pt x="850848" y="15670"/>
                  </a:lnTo>
                  <a:lnTo>
                    <a:pt x="933178" y="39546"/>
                  </a:lnTo>
                  <a:lnTo>
                    <a:pt x="930315" y="49425"/>
                  </a:lnTo>
                  <a:close/>
                  <a:moveTo>
                    <a:pt x="701162" y="25011"/>
                  </a:moveTo>
                  <a:lnTo>
                    <a:pt x="697009" y="15602"/>
                  </a:lnTo>
                  <a:cubicBezTo>
                    <a:pt x="724136" y="3631"/>
                    <a:pt x="753334" y="-1571"/>
                    <a:pt x="783026" y="411"/>
                  </a:cubicBezTo>
                  <a:lnTo>
                    <a:pt x="782344" y="10678"/>
                  </a:lnTo>
                  <a:cubicBezTo>
                    <a:pt x="754336" y="8802"/>
                    <a:pt x="726766" y="13719"/>
                    <a:pt x="701162" y="250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03D02C-7D1A-CE57-D178-DD0F576FBC2F}"/>
                </a:ext>
              </a:extLst>
            </p:cNvPr>
            <p:cNvSpPr/>
            <p:nvPr/>
          </p:nvSpPr>
          <p:spPr>
            <a:xfrm>
              <a:off x="9247906" y="1267047"/>
              <a:ext cx="783710" cy="783710"/>
            </a:xfrm>
            <a:prstGeom prst="ellipse">
              <a:avLst/>
            </a:prstGeom>
            <a:solidFill>
              <a:schemeClr val="accent5"/>
            </a:solidFill>
            <a:ln w="63500">
              <a:solidFill>
                <a:schemeClr val="bg1"/>
              </a:solidFill>
            </a:ln>
            <a:effectLst>
              <a:outerShdw blurRad="381000" dist="1270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Graphic 42">
              <a:extLst>
                <a:ext uri="{FF2B5EF4-FFF2-40B4-BE49-F238E27FC236}">
                  <a16:creationId xmlns:a16="http://schemas.microsoft.com/office/drawing/2014/main" id="{0B449E73-1212-F23D-130D-6DE88B63672E}"/>
                </a:ext>
              </a:extLst>
            </p:cNvPr>
            <p:cNvSpPr/>
            <p:nvPr/>
          </p:nvSpPr>
          <p:spPr>
            <a:xfrm>
              <a:off x="9476219" y="1495361"/>
              <a:ext cx="327083" cy="326022"/>
            </a:xfrm>
            <a:custGeom>
              <a:avLst/>
              <a:gdLst>
                <a:gd name="connsiteX0" fmla="*/ 163542 w 327083"/>
                <a:gd name="connsiteY0" fmla="*/ 0 h 326022"/>
                <a:gd name="connsiteX1" fmla="*/ 0 w 327083"/>
                <a:gd name="connsiteY1" fmla="*/ 163540 h 326022"/>
                <a:gd name="connsiteX2" fmla="*/ 327083 w 327083"/>
                <a:gd name="connsiteY2" fmla="*/ 163540 h 326022"/>
                <a:gd name="connsiteX3" fmla="*/ 163542 w 327083"/>
                <a:gd name="connsiteY3" fmla="*/ 0 h 326022"/>
                <a:gd name="connsiteX4" fmla="*/ 163542 w 327083"/>
                <a:gd name="connsiteY4" fmla="*/ 40885 h 326022"/>
                <a:gd name="connsiteX5" fmla="*/ 276739 w 327083"/>
                <a:gd name="connsiteY5" fmla="*/ 116331 h 326022"/>
                <a:gd name="connsiteX6" fmla="*/ 191126 w 327083"/>
                <a:gd name="connsiteY6" fmla="*/ 133462 h 326022"/>
                <a:gd name="connsiteX7" fmla="*/ 134022 w 327083"/>
                <a:gd name="connsiteY7" fmla="*/ 133462 h 326022"/>
                <a:gd name="connsiteX8" fmla="*/ 50194 w 327083"/>
                <a:gd name="connsiteY8" fmla="*/ 116686 h 326022"/>
                <a:gd name="connsiteX9" fmla="*/ 163542 w 327083"/>
                <a:gd name="connsiteY9" fmla="*/ 40885 h 326022"/>
                <a:gd name="connsiteX10" fmla="*/ 40967 w 327083"/>
                <a:gd name="connsiteY10" fmla="*/ 167724 h 326022"/>
                <a:gd name="connsiteX11" fmla="*/ 83951 w 327083"/>
                <a:gd name="connsiteY11" fmla="*/ 176323 h 326022"/>
                <a:gd name="connsiteX12" fmla="*/ 121198 w 327083"/>
                <a:gd name="connsiteY12" fmla="*/ 203825 h 326022"/>
                <a:gd name="connsiteX13" fmla="*/ 129716 w 327083"/>
                <a:gd name="connsiteY13" fmla="*/ 219539 h 326022"/>
                <a:gd name="connsiteX14" fmla="*/ 136285 w 327083"/>
                <a:gd name="connsiteY14" fmla="*/ 245433 h 326022"/>
                <a:gd name="connsiteX15" fmla="*/ 136285 w 327083"/>
                <a:gd name="connsiteY15" fmla="*/ 283088 h 326022"/>
                <a:gd name="connsiteX16" fmla="*/ 40967 w 327083"/>
                <a:gd name="connsiteY16" fmla="*/ 167724 h 326022"/>
                <a:gd name="connsiteX17" fmla="*/ 190798 w 327083"/>
                <a:gd name="connsiteY17" fmla="*/ 283142 h 326022"/>
                <a:gd name="connsiteX18" fmla="*/ 190798 w 327083"/>
                <a:gd name="connsiteY18" fmla="*/ 245487 h 326022"/>
                <a:gd name="connsiteX19" fmla="*/ 197367 w 327083"/>
                <a:gd name="connsiteY19" fmla="*/ 219593 h 326022"/>
                <a:gd name="connsiteX20" fmla="*/ 205885 w 327083"/>
                <a:gd name="connsiteY20" fmla="*/ 203880 h 326022"/>
                <a:gd name="connsiteX21" fmla="*/ 243132 w 327083"/>
                <a:gd name="connsiteY21" fmla="*/ 176378 h 326022"/>
                <a:gd name="connsiteX22" fmla="*/ 286116 w 327083"/>
                <a:gd name="connsiteY22" fmla="*/ 167778 h 326022"/>
                <a:gd name="connsiteX23" fmla="*/ 190798 w 327083"/>
                <a:gd name="connsiteY23" fmla="*/ 283142 h 32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7083" h="326022">
                  <a:moveTo>
                    <a:pt x="163542" y="0"/>
                  </a:moveTo>
                  <a:cubicBezTo>
                    <a:pt x="73260" y="98"/>
                    <a:pt x="98" y="73260"/>
                    <a:pt x="0" y="163540"/>
                  </a:cubicBezTo>
                  <a:cubicBezTo>
                    <a:pt x="8177" y="380231"/>
                    <a:pt x="318906" y="380135"/>
                    <a:pt x="327083" y="163540"/>
                  </a:cubicBezTo>
                  <a:cubicBezTo>
                    <a:pt x="326985" y="73260"/>
                    <a:pt x="253822" y="98"/>
                    <a:pt x="163542" y="0"/>
                  </a:cubicBezTo>
                  <a:close/>
                  <a:moveTo>
                    <a:pt x="163542" y="40885"/>
                  </a:moveTo>
                  <a:cubicBezTo>
                    <a:pt x="213028" y="40933"/>
                    <a:pt x="257651" y="70674"/>
                    <a:pt x="276739" y="116331"/>
                  </a:cubicBezTo>
                  <a:lnTo>
                    <a:pt x="191126" y="133462"/>
                  </a:lnTo>
                  <a:cubicBezTo>
                    <a:pt x="172277" y="137224"/>
                    <a:pt x="152870" y="137224"/>
                    <a:pt x="134022" y="133462"/>
                  </a:cubicBezTo>
                  <a:lnTo>
                    <a:pt x="50194" y="116686"/>
                  </a:lnTo>
                  <a:cubicBezTo>
                    <a:pt x="69195" y="70842"/>
                    <a:pt x="113916" y="40935"/>
                    <a:pt x="163542" y="40885"/>
                  </a:cubicBezTo>
                  <a:close/>
                  <a:moveTo>
                    <a:pt x="40967" y="167724"/>
                  </a:moveTo>
                  <a:lnTo>
                    <a:pt x="83951" y="176323"/>
                  </a:lnTo>
                  <a:cubicBezTo>
                    <a:pt x="99837" y="179502"/>
                    <a:pt x="113486" y="189580"/>
                    <a:pt x="121198" y="203825"/>
                  </a:cubicBezTo>
                  <a:lnTo>
                    <a:pt x="129716" y="219539"/>
                  </a:lnTo>
                  <a:cubicBezTo>
                    <a:pt x="134016" y="227492"/>
                    <a:pt x="136273" y="236390"/>
                    <a:pt x="136285" y="245433"/>
                  </a:cubicBezTo>
                  <a:lnTo>
                    <a:pt x="136285" y="283088"/>
                  </a:lnTo>
                  <a:cubicBezTo>
                    <a:pt x="82061" y="270642"/>
                    <a:pt x="42963" y="223321"/>
                    <a:pt x="40967" y="167724"/>
                  </a:cubicBezTo>
                  <a:close/>
                  <a:moveTo>
                    <a:pt x="190798" y="283142"/>
                  </a:moveTo>
                  <a:lnTo>
                    <a:pt x="190798" y="245487"/>
                  </a:lnTo>
                  <a:cubicBezTo>
                    <a:pt x="190809" y="236445"/>
                    <a:pt x="193068" y="227547"/>
                    <a:pt x="197367" y="219593"/>
                  </a:cubicBezTo>
                  <a:lnTo>
                    <a:pt x="205885" y="203880"/>
                  </a:lnTo>
                  <a:cubicBezTo>
                    <a:pt x="213597" y="189634"/>
                    <a:pt x="227246" y="179556"/>
                    <a:pt x="243132" y="176378"/>
                  </a:cubicBezTo>
                  <a:lnTo>
                    <a:pt x="286116" y="167778"/>
                  </a:lnTo>
                  <a:cubicBezTo>
                    <a:pt x="284121" y="223375"/>
                    <a:pt x="245022" y="270697"/>
                    <a:pt x="190798" y="283142"/>
                  </a:cubicBezTo>
                  <a:close/>
                </a:path>
              </a:pathLst>
            </a:custGeom>
            <a:solidFill>
              <a:srgbClr val="E10600"/>
            </a:solidFill>
            <a:ln w="13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CFC676-ADCF-3CFE-6B53-04DF8A6DCA7F}"/>
                </a:ext>
              </a:extLst>
            </p:cNvPr>
            <p:cNvSpPr/>
            <p:nvPr/>
          </p:nvSpPr>
          <p:spPr>
            <a:xfrm>
              <a:off x="5771552" y="2897664"/>
              <a:ext cx="783710" cy="783710"/>
            </a:xfrm>
            <a:prstGeom prst="ellipse">
              <a:avLst/>
            </a:prstGeom>
            <a:solidFill>
              <a:schemeClr val="accent5"/>
            </a:solidFill>
            <a:ln w="63500">
              <a:solidFill>
                <a:schemeClr val="bg1"/>
              </a:solidFill>
            </a:ln>
            <a:effectLst>
              <a:outerShdw blurRad="381000" dist="1270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Graphic 46">
              <a:extLst>
                <a:ext uri="{FF2B5EF4-FFF2-40B4-BE49-F238E27FC236}">
                  <a16:creationId xmlns:a16="http://schemas.microsoft.com/office/drawing/2014/main" id="{BB928F80-E897-AC1C-A166-A1F92A306692}"/>
                </a:ext>
              </a:extLst>
            </p:cNvPr>
            <p:cNvSpPr/>
            <p:nvPr/>
          </p:nvSpPr>
          <p:spPr>
            <a:xfrm>
              <a:off x="6000247" y="3127490"/>
              <a:ext cx="326731" cy="325580"/>
            </a:xfrm>
            <a:custGeom>
              <a:avLst/>
              <a:gdLst>
                <a:gd name="connsiteX0" fmla="*/ 324940 w 326731"/>
                <a:gd name="connsiteY0" fmla="*/ 228779 h 325580"/>
                <a:gd name="connsiteX1" fmla="*/ 281044 w 326731"/>
                <a:gd name="connsiteY1" fmla="*/ 88107 h 325580"/>
                <a:gd name="connsiteX2" fmla="*/ 142675 w 326731"/>
                <a:gd name="connsiteY2" fmla="*/ 0 h 325580"/>
                <a:gd name="connsiteX3" fmla="*/ 0 w 326731"/>
                <a:gd name="connsiteY3" fmla="*/ 142675 h 325580"/>
                <a:gd name="connsiteX4" fmla="*/ 8286 w 326731"/>
                <a:gd name="connsiteY4" fmla="*/ 227007 h 325580"/>
                <a:gd name="connsiteX5" fmla="*/ 65920 w 326731"/>
                <a:gd name="connsiteY5" fmla="*/ 284560 h 325580"/>
                <a:gd name="connsiteX6" fmla="*/ 243947 w 326731"/>
                <a:gd name="connsiteY6" fmla="*/ 323469 h 325580"/>
                <a:gd name="connsiteX7" fmla="*/ 258897 w 326731"/>
                <a:gd name="connsiteY7" fmla="*/ 325581 h 325580"/>
                <a:gd name="connsiteX8" fmla="*/ 304293 w 326731"/>
                <a:gd name="connsiteY8" fmla="*/ 301145 h 325580"/>
                <a:gd name="connsiteX9" fmla="*/ 316491 w 326731"/>
                <a:gd name="connsiteY9" fmla="*/ 281248 h 325580"/>
                <a:gd name="connsiteX10" fmla="*/ 324940 w 326731"/>
                <a:gd name="connsiteY10" fmla="*/ 228779 h 325580"/>
                <a:gd name="connsiteX11" fmla="*/ 297398 w 326731"/>
                <a:gd name="connsiteY11" fmla="*/ 229474 h 325580"/>
                <a:gd name="connsiteX12" fmla="*/ 172262 w 326731"/>
                <a:gd name="connsiteY12" fmla="*/ 188766 h 325580"/>
                <a:gd name="connsiteX13" fmla="*/ 190470 w 326731"/>
                <a:gd name="connsiteY13" fmla="*/ 148399 h 325580"/>
                <a:gd name="connsiteX14" fmla="*/ 182892 w 326731"/>
                <a:gd name="connsiteY14" fmla="*/ 121142 h 325580"/>
                <a:gd name="connsiteX15" fmla="*/ 265425 w 326731"/>
                <a:gd name="connsiteY15" fmla="*/ 121142 h 325580"/>
                <a:gd name="connsiteX16" fmla="*/ 265807 w 326731"/>
                <a:gd name="connsiteY16" fmla="*/ 121060 h 325580"/>
                <a:gd name="connsiteX17" fmla="*/ 297398 w 326731"/>
                <a:gd name="connsiteY17" fmla="*/ 229474 h 325580"/>
                <a:gd name="connsiteX18" fmla="*/ 135956 w 326731"/>
                <a:gd name="connsiteY18" fmla="*/ 121142 h 325580"/>
                <a:gd name="connsiteX19" fmla="*/ 163213 w 326731"/>
                <a:gd name="connsiteY19" fmla="*/ 148399 h 325580"/>
                <a:gd name="connsiteX20" fmla="*/ 135956 w 326731"/>
                <a:gd name="connsiteY20" fmla="*/ 175656 h 325580"/>
                <a:gd name="connsiteX21" fmla="*/ 108700 w 326731"/>
                <a:gd name="connsiteY21" fmla="*/ 148399 h 325580"/>
                <a:gd name="connsiteX22" fmla="*/ 135956 w 326731"/>
                <a:gd name="connsiteY22" fmla="*/ 121142 h 325580"/>
                <a:gd name="connsiteX23" fmla="*/ 293214 w 326731"/>
                <a:gd name="connsiteY23" fmla="*/ 267074 h 325580"/>
                <a:gd name="connsiteX24" fmla="*/ 281411 w 326731"/>
                <a:gd name="connsiteY24" fmla="*/ 286359 h 325580"/>
                <a:gd name="connsiteX25" fmla="*/ 251470 w 326731"/>
                <a:gd name="connsiteY25" fmla="*/ 297275 h 325580"/>
                <a:gd name="connsiteX26" fmla="*/ 69709 w 326731"/>
                <a:gd name="connsiteY26" fmla="*/ 257562 h 325580"/>
                <a:gd name="connsiteX27" fmla="*/ 35270 w 326731"/>
                <a:gd name="connsiteY27" fmla="*/ 223069 h 325580"/>
                <a:gd name="connsiteX28" fmla="*/ 27270 w 326731"/>
                <a:gd name="connsiteY28" fmla="*/ 142689 h 325580"/>
                <a:gd name="connsiteX29" fmla="*/ 142675 w 326731"/>
                <a:gd name="connsiteY29" fmla="*/ 27257 h 325580"/>
                <a:gd name="connsiteX30" fmla="*/ 253678 w 326731"/>
                <a:gd name="connsiteY30" fmla="*/ 93886 h 325580"/>
                <a:gd name="connsiteX31" fmla="*/ 135956 w 326731"/>
                <a:gd name="connsiteY31" fmla="*/ 93886 h 325580"/>
                <a:gd name="connsiteX32" fmla="*/ 81443 w 326731"/>
                <a:gd name="connsiteY32" fmla="*/ 148399 h 325580"/>
                <a:gd name="connsiteX33" fmla="*/ 116590 w 326731"/>
                <a:gd name="connsiteY33" fmla="*/ 199314 h 325580"/>
                <a:gd name="connsiteX34" fmla="*/ 117217 w 326731"/>
                <a:gd name="connsiteY34" fmla="*/ 199532 h 325580"/>
                <a:gd name="connsiteX35" fmla="*/ 297588 w 326731"/>
                <a:gd name="connsiteY35" fmla="*/ 258202 h 325580"/>
                <a:gd name="connsiteX36" fmla="*/ 293214 w 326731"/>
                <a:gd name="connsiteY36" fmla="*/ 267074 h 32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6731" h="325580">
                  <a:moveTo>
                    <a:pt x="324940" y="228779"/>
                  </a:moveTo>
                  <a:cubicBezTo>
                    <a:pt x="313724" y="156630"/>
                    <a:pt x="284696" y="95576"/>
                    <a:pt x="281044" y="88107"/>
                  </a:cubicBezTo>
                  <a:cubicBezTo>
                    <a:pt x="261337" y="35379"/>
                    <a:pt x="205842" y="0"/>
                    <a:pt x="142675" y="0"/>
                  </a:cubicBezTo>
                  <a:cubicBezTo>
                    <a:pt x="63999" y="0"/>
                    <a:pt x="0" y="64012"/>
                    <a:pt x="0" y="142675"/>
                  </a:cubicBezTo>
                  <a:cubicBezTo>
                    <a:pt x="0" y="158239"/>
                    <a:pt x="4456" y="200786"/>
                    <a:pt x="8286" y="227007"/>
                  </a:cubicBezTo>
                  <a:cubicBezTo>
                    <a:pt x="12620" y="256758"/>
                    <a:pt x="36333" y="280417"/>
                    <a:pt x="65920" y="284560"/>
                  </a:cubicBezTo>
                  <a:cubicBezTo>
                    <a:pt x="122328" y="292450"/>
                    <a:pt x="178886" y="304811"/>
                    <a:pt x="243947" y="323469"/>
                  </a:cubicBezTo>
                  <a:cubicBezTo>
                    <a:pt x="248894" y="324886"/>
                    <a:pt x="253909" y="325581"/>
                    <a:pt x="258897" y="325581"/>
                  </a:cubicBezTo>
                  <a:cubicBezTo>
                    <a:pt x="276628" y="325581"/>
                    <a:pt x="293663" y="316804"/>
                    <a:pt x="304293" y="301145"/>
                  </a:cubicBezTo>
                  <a:lnTo>
                    <a:pt x="316491" y="281248"/>
                  </a:lnTo>
                  <a:cubicBezTo>
                    <a:pt x="328756" y="260969"/>
                    <a:pt x="327734" y="246700"/>
                    <a:pt x="324940" y="228779"/>
                  </a:cubicBezTo>
                  <a:close/>
                  <a:moveTo>
                    <a:pt x="297398" y="229474"/>
                  </a:moveTo>
                  <a:lnTo>
                    <a:pt x="172262" y="188766"/>
                  </a:lnTo>
                  <a:cubicBezTo>
                    <a:pt x="183356" y="178776"/>
                    <a:pt x="190470" y="164467"/>
                    <a:pt x="190470" y="148399"/>
                  </a:cubicBezTo>
                  <a:cubicBezTo>
                    <a:pt x="190470" y="138423"/>
                    <a:pt x="187580" y="129197"/>
                    <a:pt x="182892" y="121142"/>
                  </a:cubicBezTo>
                  <a:lnTo>
                    <a:pt x="265425" y="121142"/>
                  </a:lnTo>
                  <a:cubicBezTo>
                    <a:pt x="265562" y="121142"/>
                    <a:pt x="265671" y="121074"/>
                    <a:pt x="265807" y="121060"/>
                  </a:cubicBezTo>
                  <a:cubicBezTo>
                    <a:pt x="275483" y="144569"/>
                    <a:pt x="290038" y="184882"/>
                    <a:pt x="297398" y="229474"/>
                  </a:cubicBezTo>
                  <a:close/>
                  <a:moveTo>
                    <a:pt x="135956" y="121142"/>
                  </a:moveTo>
                  <a:cubicBezTo>
                    <a:pt x="150988" y="121142"/>
                    <a:pt x="163213" y="133367"/>
                    <a:pt x="163213" y="148399"/>
                  </a:cubicBezTo>
                  <a:cubicBezTo>
                    <a:pt x="163213" y="163431"/>
                    <a:pt x="150988" y="175656"/>
                    <a:pt x="135956" y="175656"/>
                  </a:cubicBezTo>
                  <a:cubicBezTo>
                    <a:pt x="120924" y="175656"/>
                    <a:pt x="108700" y="163431"/>
                    <a:pt x="108700" y="148399"/>
                  </a:cubicBezTo>
                  <a:cubicBezTo>
                    <a:pt x="108700" y="133367"/>
                    <a:pt x="120924" y="121142"/>
                    <a:pt x="135956" y="121142"/>
                  </a:cubicBezTo>
                  <a:close/>
                  <a:moveTo>
                    <a:pt x="293214" y="267074"/>
                  </a:moveTo>
                  <a:lnTo>
                    <a:pt x="281411" y="286359"/>
                  </a:lnTo>
                  <a:cubicBezTo>
                    <a:pt x="274788" y="296103"/>
                    <a:pt x="262795" y="300505"/>
                    <a:pt x="251470" y="297275"/>
                  </a:cubicBezTo>
                  <a:cubicBezTo>
                    <a:pt x="185155" y="278250"/>
                    <a:pt x="127398" y="265643"/>
                    <a:pt x="69709" y="257562"/>
                  </a:cubicBezTo>
                  <a:cubicBezTo>
                    <a:pt x="52033" y="255082"/>
                    <a:pt x="37873" y="240894"/>
                    <a:pt x="35270" y="223069"/>
                  </a:cubicBezTo>
                  <a:cubicBezTo>
                    <a:pt x="31645" y="198279"/>
                    <a:pt x="27270" y="156889"/>
                    <a:pt x="27270" y="142689"/>
                  </a:cubicBezTo>
                  <a:cubicBezTo>
                    <a:pt x="27257" y="79031"/>
                    <a:pt x="79031" y="27257"/>
                    <a:pt x="142675" y="27257"/>
                  </a:cubicBezTo>
                  <a:cubicBezTo>
                    <a:pt x="192882" y="27257"/>
                    <a:pt x="236656" y="53927"/>
                    <a:pt x="253678" y="93886"/>
                  </a:cubicBezTo>
                  <a:lnTo>
                    <a:pt x="135956" y="93886"/>
                  </a:lnTo>
                  <a:cubicBezTo>
                    <a:pt x="105892" y="93886"/>
                    <a:pt x="81443" y="118335"/>
                    <a:pt x="81443" y="148399"/>
                  </a:cubicBezTo>
                  <a:cubicBezTo>
                    <a:pt x="81443" y="171649"/>
                    <a:pt x="96066" y="191492"/>
                    <a:pt x="116590" y="199314"/>
                  </a:cubicBezTo>
                  <a:cubicBezTo>
                    <a:pt x="116795" y="199396"/>
                    <a:pt x="116999" y="199451"/>
                    <a:pt x="117217" y="199532"/>
                  </a:cubicBezTo>
                  <a:lnTo>
                    <a:pt x="297588" y="258202"/>
                  </a:lnTo>
                  <a:cubicBezTo>
                    <a:pt x="296593" y="260928"/>
                    <a:pt x="295190" y="263804"/>
                    <a:pt x="293214" y="267074"/>
                  </a:cubicBezTo>
                  <a:close/>
                </a:path>
              </a:pathLst>
            </a:custGeom>
            <a:solidFill>
              <a:srgbClr val="E10600"/>
            </a:solidFill>
            <a:ln w="13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014C14-E5B2-5D3F-AE44-AC2A185DCDAE}"/>
                </a:ext>
              </a:extLst>
            </p:cNvPr>
            <p:cNvSpPr/>
            <p:nvPr/>
          </p:nvSpPr>
          <p:spPr>
            <a:xfrm>
              <a:off x="8018615" y="4752831"/>
              <a:ext cx="783710" cy="783710"/>
            </a:xfrm>
            <a:prstGeom prst="ellipse">
              <a:avLst/>
            </a:prstGeom>
            <a:solidFill>
              <a:schemeClr val="accent5"/>
            </a:solidFill>
            <a:ln w="63500">
              <a:solidFill>
                <a:schemeClr val="bg1"/>
              </a:solidFill>
            </a:ln>
            <a:effectLst>
              <a:outerShdw blurRad="381000" dist="1270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Graphic 49">
              <a:extLst>
                <a:ext uri="{FF2B5EF4-FFF2-40B4-BE49-F238E27FC236}">
                  <a16:creationId xmlns:a16="http://schemas.microsoft.com/office/drawing/2014/main" id="{66AB36BB-3FA8-3B2F-2484-DC0756BF2881}"/>
                </a:ext>
              </a:extLst>
            </p:cNvPr>
            <p:cNvSpPr/>
            <p:nvPr/>
          </p:nvSpPr>
          <p:spPr>
            <a:xfrm>
              <a:off x="8246936" y="5035657"/>
              <a:ext cx="327080" cy="218053"/>
            </a:xfrm>
            <a:custGeom>
              <a:avLst/>
              <a:gdLst>
                <a:gd name="connsiteX0" fmla="*/ 218053 w 327080"/>
                <a:gd name="connsiteY0" fmla="*/ 0 h 218053"/>
                <a:gd name="connsiteX1" fmla="*/ 109027 w 327080"/>
                <a:gd name="connsiteY1" fmla="*/ 0 h 218053"/>
                <a:gd name="connsiteX2" fmla="*/ 0 w 327080"/>
                <a:gd name="connsiteY2" fmla="*/ 109027 h 218053"/>
                <a:gd name="connsiteX3" fmla="*/ 109027 w 327080"/>
                <a:gd name="connsiteY3" fmla="*/ 218053 h 218053"/>
                <a:gd name="connsiteX4" fmla="*/ 218053 w 327080"/>
                <a:gd name="connsiteY4" fmla="*/ 218053 h 218053"/>
                <a:gd name="connsiteX5" fmla="*/ 327080 w 327080"/>
                <a:gd name="connsiteY5" fmla="*/ 109027 h 218053"/>
                <a:gd name="connsiteX6" fmla="*/ 218053 w 327080"/>
                <a:gd name="connsiteY6" fmla="*/ 0 h 218053"/>
                <a:gd name="connsiteX7" fmla="*/ 177168 w 327080"/>
                <a:gd name="connsiteY7" fmla="*/ 54513 h 218053"/>
                <a:gd name="connsiteX8" fmla="*/ 177168 w 327080"/>
                <a:gd name="connsiteY8" fmla="*/ 27257 h 218053"/>
                <a:gd name="connsiteX9" fmla="*/ 204425 w 327080"/>
                <a:gd name="connsiteY9" fmla="*/ 27257 h 218053"/>
                <a:gd name="connsiteX10" fmla="*/ 204425 w 327080"/>
                <a:gd name="connsiteY10" fmla="*/ 54513 h 218053"/>
                <a:gd name="connsiteX11" fmla="*/ 177168 w 327080"/>
                <a:gd name="connsiteY11" fmla="*/ 54513 h 218053"/>
                <a:gd name="connsiteX12" fmla="*/ 218053 w 327080"/>
                <a:gd name="connsiteY12" fmla="*/ 81770 h 218053"/>
                <a:gd name="connsiteX13" fmla="*/ 245310 w 327080"/>
                <a:gd name="connsiteY13" fmla="*/ 109027 h 218053"/>
                <a:gd name="connsiteX14" fmla="*/ 218053 w 327080"/>
                <a:gd name="connsiteY14" fmla="*/ 136283 h 218053"/>
                <a:gd name="connsiteX15" fmla="*/ 109027 w 327080"/>
                <a:gd name="connsiteY15" fmla="*/ 136283 h 218053"/>
                <a:gd name="connsiteX16" fmla="*/ 81770 w 327080"/>
                <a:gd name="connsiteY16" fmla="*/ 109027 h 218053"/>
                <a:gd name="connsiteX17" fmla="*/ 109027 w 327080"/>
                <a:gd name="connsiteY17" fmla="*/ 81770 h 218053"/>
                <a:gd name="connsiteX18" fmla="*/ 218053 w 327080"/>
                <a:gd name="connsiteY18" fmla="*/ 81770 h 218053"/>
                <a:gd name="connsiteX19" fmla="*/ 218053 w 327080"/>
                <a:gd name="connsiteY19" fmla="*/ 190797 h 218053"/>
                <a:gd name="connsiteX20" fmla="*/ 109027 w 327080"/>
                <a:gd name="connsiteY20" fmla="*/ 190797 h 218053"/>
                <a:gd name="connsiteX21" fmla="*/ 27257 w 327080"/>
                <a:gd name="connsiteY21" fmla="*/ 109027 h 218053"/>
                <a:gd name="connsiteX22" fmla="*/ 109027 w 327080"/>
                <a:gd name="connsiteY22" fmla="*/ 27257 h 218053"/>
                <a:gd name="connsiteX23" fmla="*/ 149912 w 327080"/>
                <a:gd name="connsiteY23" fmla="*/ 27257 h 218053"/>
                <a:gd name="connsiteX24" fmla="*/ 149912 w 327080"/>
                <a:gd name="connsiteY24" fmla="*/ 54513 h 218053"/>
                <a:gd name="connsiteX25" fmla="*/ 109027 w 327080"/>
                <a:gd name="connsiteY25" fmla="*/ 54513 h 218053"/>
                <a:gd name="connsiteX26" fmla="*/ 54513 w 327080"/>
                <a:gd name="connsiteY26" fmla="*/ 109027 h 218053"/>
                <a:gd name="connsiteX27" fmla="*/ 109027 w 327080"/>
                <a:gd name="connsiteY27" fmla="*/ 163540 h 218053"/>
                <a:gd name="connsiteX28" fmla="*/ 218053 w 327080"/>
                <a:gd name="connsiteY28" fmla="*/ 163540 h 218053"/>
                <a:gd name="connsiteX29" fmla="*/ 272567 w 327080"/>
                <a:gd name="connsiteY29" fmla="*/ 109027 h 218053"/>
                <a:gd name="connsiteX30" fmla="*/ 231682 w 327080"/>
                <a:gd name="connsiteY30" fmla="*/ 56449 h 218053"/>
                <a:gd name="connsiteX31" fmla="*/ 231682 w 327080"/>
                <a:gd name="connsiteY31" fmla="*/ 28483 h 218053"/>
                <a:gd name="connsiteX32" fmla="*/ 299823 w 327080"/>
                <a:gd name="connsiteY32" fmla="*/ 109027 h 218053"/>
                <a:gd name="connsiteX33" fmla="*/ 218053 w 327080"/>
                <a:gd name="connsiteY33" fmla="*/ 190797 h 21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7080" h="218053">
                  <a:moveTo>
                    <a:pt x="218053" y="0"/>
                  </a:moveTo>
                  <a:lnTo>
                    <a:pt x="109027" y="0"/>
                  </a:lnTo>
                  <a:cubicBezTo>
                    <a:pt x="48912" y="0"/>
                    <a:pt x="0" y="48912"/>
                    <a:pt x="0" y="109027"/>
                  </a:cubicBezTo>
                  <a:cubicBezTo>
                    <a:pt x="0" y="169141"/>
                    <a:pt x="48912" y="218053"/>
                    <a:pt x="109027" y="218053"/>
                  </a:cubicBezTo>
                  <a:lnTo>
                    <a:pt x="218053" y="218053"/>
                  </a:lnTo>
                  <a:cubicBezTo>
                    <a:pt x="278168" y="218053"/>
                    <a:pt x="327080" y="169141"/>
                    <a:pt x="327080" y="109027"/>
                  </a:cubicBezTo>
                  <a:cubicBezTo>
                    <a:pt x="327080" y="48912"/>
                    <a:pt x="278168" y="0"/>
                    <a:pt x="218053" y="0"/>
                  </a:cubicBezTo>
                  <a:close/>
                  <a:moveTo>
                    <a:pt x="177168" y="54513"/>
                  </a:moveTo>
                  <a:lnTo>
                    <a:pt x="177168" y="27257"/>
                  </a:lnTo>
                  <a:lnTo>
                    <a:pt x="204425" y="27257"/>
                  </a:lnTo>
                  <a:lnTo>
                    <a:pt x="204425" y="54513"/>
                  </a:lnTo>
                  <a:lnTo>
                    <a:pt x="177168" y="54513"/>
                  </a:lnTo>
                  <a:close/>
                  <a:moveTo>
                    <a:pt x="218053" y="81770"/>
                  </a:moveTo>
                  <a:cubicBezTo>
                    <a:pt x="233085" y="81770"/>
                    <a:pt x="245310" y="93995"/>
                    <a:pt x="245310" y="109027"/>
                  </a:cubicBezTo>
                  <a:cubicBezTo>
                    <a:pt x="245310" y="124059"/>
                    <a:pt x="233085" y="136283"/>
                    <a:pt x="218053" y="136283"/>
                  </a:cubicBezTo>
                  <a:lnTo>
                    <a:pt x="109027" y="136283"/>
                  </a:lnTo>
                  <a:cubicBezTo>
                    <a:pt x="93995" y="136283"/>
                    <a:pt x="81770" y="124059"/>
                    <a:pt x="81770" y="109027"/>
                  </a:cubicBezTo>
                  <a:cubicBezTo>
                    <a:pt x="81770" y="93995"/>
                    <a:pt x="93995" y="81770"/>
                    <a:pt x="109027" y="81770"/>
                  </a:cubicBezTo>
                  <a:lnTo>
                    <a:pt x="218053" y="81770"/>
                  </a:lnTo>
                  <a:close/>
                  <a:moveTo>
                    <a:pt x="218053" y="190797"/>
                  </a:moveTo>
                  <a:lnTo>
                    <a:pt x="109027" y="190797"/>
                  </a:lnTo>
                  <a:cubicBezTo>
                    <a:pt x="63931" y="190797"/>
                    <a:pt x="27257" y="154123"/>
                    <a:pt x="27257" y="109027"/>
                  </a:cubicBezTo>
                  <a:cubicBezTo>
                    <a:pt x="27257" y="63931"/>
                    <a:pt x="63931" y="27257"/>
                    <a:pt x="109027" y="27257"/>
                  </a:cubicBezTo>
                  <a:lnTo>
                    <a:pt x="149912" y="27257"/>
                  </a:lnTo>
                  <a:lnTo>
                    <a:pt x="149912" y="54513"/>
                  </a:lnTo>
                  <a:lnTo>
                    <a:pt x="109027" y="54513"/>
                  </a:lnTo>
                  <a:cubicBezTo>
                    <a:pt x="78963" y="54513"/>
                    <a:pt x="54513" y="78963"/>
                    <a:pt x="54513" y="109027"/>
                  </a:cubicBezTo>
                  <a:cubicBezTo>
                    <a:pt x="54513" y="139091"/>
                    <a:pt x="78963" y="163540"/>
                    <a:pt x="109027" y="163540"/>
                  </a:cubicBezTo>
                  <a:lnTo>
                    <a:pt x="218053" y="163540"/>
                  </a:lnTo>
                  <a:cubicBezTo>
                    <a:pt x="248117" y="163540"/>
                    <a:pt x="272567" y="139091"/>
                    <a:pt x="272567" y="109027"/>
                  </a:cubicBezTo>
                  <a:cubicBezTo>
                    <a:pt x="272567" y="83705"/>
                    <a:pt x="255122" y="62540"/>
                    <a:pt x="231682" y="56449"/>
                  </a:cubicBezTo>
                  <a:lnTo>
                    <a:pt x="231682" y="28483"/>
                  </a:lnTo>
                  <a:cubicBezTo>
                    <a:pt x="270291" y="34998"/>
                    <a:pt x="299823" y="68578"/>
                    <a:pt x="299823" y="109027"/>
                  </a:cubicBezTo>
                  <a:cubicBezTo>
                    <a:pt x="299823" y="154123"/>
                    <a:pt x="263150" y="190797"/>
                    <a:pt x="218053" y="190797"/>
                  </a:cubicBezTo>
                  <a:close/>
                </a:path>
              </a:pathLst>
            </a:custGeom>
            <a:solidFill>
              <a:srgbClr val="E10600"/>
            </a:solidFill>
            <a:ln w="13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8F86F4-97B1-0286-FE0F-715F8AB888D6}"/>
              </a:ext>
            </a:extLst>
          </p:cNvPr>
          <p:cNvSpPr txBox="1"/>
          <p:nvPr/>
        </p:nvSpPr>
        <p:spPr>
          <a:xfrm>
            <a:off x="1637147" y="885583"/>
            <a:ext cx="2843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15</a:t>
            </a:r>
            <a:r>
              <a:rPr lang="en-US" sz="6000" dirty="0">
                <a:solidFill>
                  <a:srgbClr val="E10600"/>
                </a:solidFill>
              </a:rPr>
              <a:t>+</a:t>
            </a:r>
            <a:endParaRPr lang="en-ID" sz="6000" dirty="0">
              <a:solidFill>
                <a:srgbClr val="E106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E2DA3-5816-8090-C749-E0B6E35C9672}"/>
              </a:ext>
            </a:extLst>
          </p:cNvPr>
          <p:cNvSpPr txBox="1"/>
          <p:nvPr/>
        </p:nvSpPr>
        <p:spPr>
          <a:xfrm>
            <a:off x="607668" y="1983616"/>
            <a:ext cx="5488331" cy="1505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12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Funções principais que permitem o jogo ser simples e intuitivo.</a:t>
            </a:r>
            <a:br>
              <a:rPr lang="pt-PT" sz="12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pt-PT" sz="12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PT" sz="12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Funções secundárias: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pt-PT" sz="1200" noProof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desenharCarro</a:t>
            </a:r>
            <a:r>
              <a:rPr lang="pt-PT" sz="12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()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pt-PT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iniciarSequenciaPartida</a:t>
            </a:r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pt-PT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gerarNovoPedido</a:t>
            </a:r>
            <a:r>
              <a:rPr lang="pt-PT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endParaRPr lang="pt-PT" sz="1200" noProof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EA8BF2-3A34-9962-DE1C-8262E066CCFD}"/>
              </a:ext>
            </a:extLst>
          </p:cNvPr>
          <p:cNvSpPr/>
          <p:nvPr/>
        </p:nvSpPr>
        <p:spPr>
          <a:xfrm>
            <a:off x="698751" y="1056990"/>
            <a:ext cx="672849" cy="6728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21" name="Graphic 516">
            <a:extLst>
              <a:ext uri="{FF2B5EF4-FFF2-40B4-BE49-F238E27FC236}">
                <a16:creationId xmlns:a16="http://schemas.microsoft.com/office/drawing/2014/main" id="{ED574992-2571-5915-ED93-2A41B98F7493}"/>
              </a:ext>
            </a:extLst>
          </p:cNvPr>
          <p:cNvSpPr/>
          <p:nvPr/>
        </p:nvSpPr>
        <p:spPr>
          <a:xfrm>
            <a:off x="908874" y="1241865"/>
            <a:ext cx="252600" cy="303107"/>
          </a:xfrm>
          <a:custGeom>
            <a:avLst/>
            <a:gdLst>
              <a:gd name="connsiteX0" fmla="*/ 141279 w 252600"/>
              <a:gd name="connsiteY0" fmla="*/ 132463 h 303107"/>
              <a:gd name="connsiteX1" fmla="*/ 111195 w 252600"/>
              <a:gd name="connsiteY1" fmla="*/ 132602 h 303107"/>
              <a:gd name="connsiteX2" fmla="*/ 90582 w 252600"/>
              <a:gd name="connsiteY2" fmla="*/ 153720 h 303107"/>
              <a:gd name="connsiteX3" fmla="*/ 90582 w 252600"/>
              <a:gd name="connsiteY3" fmla="*/ 225155 h 303107"/>
              <a:gd name="connsiteX4" fmla="*/ 162030 w 252600"/>
              <a:gd name="connsiteY4" fmla="*/ 225155 h 303107"/>
              <a:gd name="connsiteX5" fmla="*/ 162131 w 252600"/>
              <a:gd name="connsiteY5" fmla="*/ 153833 h 303107"/>
              <a:gd name="connsiteX6" fmla="*/ 144171 w 252600"/>
              <a:gd name="connsiteY6" fmla="*/ 207296 h 303107"/>
              <a:gd name="connsiteX7" fmla="*/ 108454 w 252600"/>
              <a:gd name="connsiteY7" fmla="*/ 207296 h 303107"/>
              <a:gd name="connsiteX8" fmla="*/ 108567 w 252600"/>
              <a:gd name="connsiteY8" fmla="*/ 171478 h 303107"/>
              <a:gd name="connsiteX9" fmla="*/ 126325 w 252600"/>
              <a:gd name="connsiteY9" fmla="*/ 153290 h 303107"/>
              <a:gd name="connsiteX10" fmla="*/ 144184 w 252600"/>
              <a:gd name="connsiteY10" fmla="*/ 171591 h 303107"/>
              <a:gd name="connsiteX11" fmla="*/ 144184 w 252600"/>
              <a:gd name="connsiteY11" fmla="*/ 207309 h 303107"/>
              <a:gd name="connsiteX12" fmla="*/ 233680 w 252600"/>
              <a:gd name="connsiteY12" fmla="*/ 69440 h 303107"/>
              <a:gd name="connsiteX13" fmla="*/ 241460 w 252600"/>
              <a:gd name="connsiteY13" fmla="*/ 61660 h 303107"/>
              <a:gd name="connsiteX14" fmla="*/ 241460 w 252600"/>
              <a:gd name="connsiteY14" fmla="*/ 38345 h 303107"/>
              <a:gd name="connsiteX15" fmla="*/ 220570 w 252600"/>
              <a:gd name="connsiteY15" fmla="*/ 17455 h 303107"/>
              <a:gd name="connsiteX16" fmla="*/ 197255 w 252600"/>
              <a:gd name="connsiteY16" fmla="*/ 17455 h 303107"/>
              <a:gd name="connsiteX17" fmla="*/ 189639 w 252600"/>
              <a:gd name="connsiteY17" fmla="*/ 25071 h 303107"/>
              <a:gd name="connsiteX18" fmla="*/ 186760 w 252600"/>
              <a:gd name="connsiteY18" fmla="*/ 22191 h 303107"/>
              <a:gd name="connsiteX19" fmla="*/ 133171 w 252600"/>
              <a:gd name="connsiteY19" fmla="*/ 0 h 303107"/>
              <a:gd name="connsiteX20" fmla="*/ 63150 w 252600"/>
              <a:gd name="connsiteY20" fmla="*/ 0 h 303107"/>
              <a:gd name="connsiteX21" fmla="*/ 0 w 252600"/>
              <a:gd name="connsiteY21" fmla="*/ 63137 h 303107"/>
              <a:gd name="connsiteX22" fmla="*/ 0 w 252600"/>
              <a:gd name="connsiteY22" fmla="*/ 239957 h 303107"/>
              <a:gd name="connsiteX23" fmla="*/ 63150 w 252600"/>
              <a:gd name="connsiteY23" fmla="*/ 303107 h 303107"/>
              <a:gd name="connsiteX24" fmla="*/ 189450 w 252600"/>
              <a:gd name="connsiteY24" fmla="*/ 303107 h 303107"/>
              <a:gd name="connsiteX25" fmla="*/ 252600 w 252600"/>
              <a:gd name="connsiteY25" fmla="*/ 239957 h 303107"/>
              <a:gd name="connsiteX26" fmla="*/ 252600 w 252600"/>
              <a:gd name="connsiteY26" fmla="*/ 119417 h 303107"/>
              <a:gd name="connsiteX27" fmla="*/ 233668 w 252600"/>
              <a:gd name="connsiteY27" fmla="*/ 69440 h 303107"/>
              <a:gd name="connsiteX28" fmla="*/ 63150 w 252600"/>
              <a:gd name="connsiteY28" fmla="*/ 25247 h 303107"/>
              <a:gd name="connsiteX29" fmla="*/ 133171 w 252600"/>
              <a:gd name="connsiteY29" fmla="*/ 25247 h 303107"/>
              <a:gd name="connsiteX30" fmla="*/ 138879 w 252600"/>
              <a:gd name="connsiteY30" fmla="*/ 25803 h 303107"/>
              <a:gd name="connsiteX31" fmla="*/ 101040 w 252600"/>
              <a:gd name="connsiteY31" fmla="*/ 63137 h 303107"/>
              <a:gd name="connsiteX32" fmla="*/ 25260 w 252600"/>
              <a:gd name="connsiteY32" fmla="*/ 63137 h 303107"/>
              <a:gd name="connsiteX33" fmla="*/ 63150 w 252600"/>
              <a:gd name="connsiteY33" fmla="*/ 25247 h 303107"/>
              <a:gd name="connsiteX34" fmla="*/ 227340 w 252600"/>
              <a:gd name="connsiteY34" fmla="*/ 239957 h 303107"/>
              <a:gd name="connsiteX35" fmla="*/ 189450 w 252600"/>
              <a:gd name="connsiteY35" fmla="*/ 277847 h 303107"/>
              <a:gd name="connsiteX36" fmla="*/ 63150 w 252600"/>
              <a:gd name="connsiteY36" fmla="*/ 277847 h 303107"/>
              <a:gd name="connsiteX37" fmla="*/ 25260 w 252600"/>
              <a:gd name="connsiteY37" fmla="*/ 239957 h 303107"/>
              <a:gd name="connsiteX38" fmla="*/ 25260 w 252600"/>
              <a:gd name="connsiteY38" fmla="*/ 88397 h 303107"/>
              <a:gd name="connsiteX39" fmla="*/ 101040 w 252600"/>
              <a:gd name="connsiteY39" fmla="*/ 88397 h 303107"/>
              <a:gd name="connsiteX40" fmla="*/ 163167 w 252600"/>
              <a:gd name="connsiteY40" fmla="*/ 35339 h 303107"/>
              <a:gd name="connsiteX41" fmla="*/ 168888 w 252600"/>
              <a:gd name="connsiteY41" fmla="*/ 40037 h 303107"/>
              <a:gd name="connsiteX42" fmla="*/ 212538 w 252600"/>
              <a:gd name="connsiteY42" fmla="*/ 83686 h 303107"/>
              <a:gd name="connsiteX43" fmla="*/ 227340 w 252600"/>
              <a:gd name="connsiteY43" fmla="*/ 119417 h 30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2600" h="303107">
                <a:moveTo>
                  <a:pt x="141279" y="132463"/>
                </a:moveTo>
                <a:cubicBezTo>
                  <a:pt x="133032" y="124279"/>
                  <a:pt x="119606" y="124279"/>
                  <a:pt x="111195" y="132602"/>
                </a:cubicBezTo>
                <a:lnTo>
                  <a:pt x="90582" y="153720"/>
                </a:lnTo>
                <a:cubicBezTo>
                  <a:pt x="70880" y="173423"/>
                  <a:pt x="70880" y="205465"/>
                  <a:pt x="90582" y="225155"/>
                </a:cubicBezTo>
                <a:cubicBezTo>
                  <a:pt x="109388" y="244757"/>
                  <a:pt x="143237" y="244757"/>
                  <a:pt x="162030" y="225155"/>
                </a:cubicBezTo>
                <a:cubicBezTo>
                  <a:pt x="181594" y="206450"/>
                  <a:pt x="181607" y="172513"/>
                  <a:pt x="162131" y="153833"/>
                </a:cubicBezTo>
                <a:close/>
                <a:moveTo>
                  <a:pt x="144171" y="207296"/>
                </a:moveTo>
                <a:cubicBezTo>
                  <a:pt x="134636" y="216844"/>
                  <a:pt x="118002" y="216844"/>
                  <a:pt x="108454" y="207296"/>
                </a:cubicBezTo>
                <a:cubicBezTo>
                  <a:pt x="98602" y="197445"/>
                  <a:pt x="98602" y="181430"/>
                  <a:pt x="108567" y="171478"/>
                </a:cubicBezTo>
                <a:lnTo>
                  <a:pt x="126325" y="153290"/>
                </a:lnTo>
                <a:lnTo>
                  <a:pt x="144184" y="171591"/>
                </a:lnTo>
                <a:cubicBezTo>
                  <a:pt x="153985" y="181001"/>
                  <a:pt x="153985" y="197899"/>
                  <a:pt x="144184" y="207309"/>
                </a:cubicBezTo>
                <a:close/>
                <a:moveTo>
                  <a:pt x="233680" y="69440"/>
                </a:moveTo>
                <a:lnTo>
                  <a:pt x="241460" y="61660"/>
                </a:lnTo>
                <a:cubicBezTo>
                  <a:pt x="247902" y="55218"/>
                  <a:pt x="247902" y="44786"/>
                  <a:pt x="241460" y="38345"/>
                </a:cubicBezTo>
                <a:lnTo>
                  <a:pt x="220570" y="17455"/>
                </a:lnTo>
                <a:cubicBezTo>
                  <a:pt x="214129" y="11013"/>
                  <a:pt x="203697" y="11013"/>
                  <a:pt x="197255" y="17455"/>
                </a:cubicBezTo>
                <a:lnTo>
                  <a:pt x="189639" y="25071"/>
                </a:lnTo>
                <a:lnTo>
                  <a:pt x="186760" y="22191"/>
                </a:lnTo>
                <a:cubicBezTo>
                  <a:pt x="172437" y="7881"/>
                  <a:pt x="153404" y="0"/>
                  <a:pt x="133171" y="0"/>
                </a:cubicBezTo>
                <a:lnTo>
                  <a:pt x="63150" y="0"/>
                </a:lnTo>
                <a:cubicBezTo>
                  <a:pt x="28329" y="-13"/>
                  <a:pt x="0" y="28316"/>
                  <a:pt x="0" y="63137"/>
                </a:cubicBezTo>
                <a:lnTo>
                  <a:pt x="0" y="239957"/>
                </a:lnTo>
                <a:cubicBezTo>
                  <a:pt x="0" y="274778"/>
                  <a:pt x="28329" y="303107"/>
                  <a:pt x="63150" y="303107"/>
                </a:cubicBezTo>
                <a:lnTo>
                  <a:pt x="189450" y="303107"/>
                </a:lnTo>
                <a:cubicBezTo>
                  <a:pt x="224271" y="303107"/>
                  <a:pt x="252600" y="274778"/>
                  <a:pt x="252600" y="239957"/>
                </a:cubicBezTo>
                <a:lnTo>
                  <a:pt x="252600" y="119417"/>
                </a:lnTo>
                <a:cubicBezTo>
                  <a:pt x="252600" y="100813"/>
                  <a:pt x="245868" y="83282"/>
                  <a:pt x="233668" y="69440"/>
                </a:cubicBezTo>
                <a:close/>
                <a:moveTo>
                  <a:pt x="63150" y="25247"/>
                </a:moveTo>
                <a:lnTo>
                  <a:pt x="133171" y="25247"/>
                </a:lnTo>
                <a:cubicBezTo>
                  <a:pt x="135103" y="25247"/>
                  <a:pt x="136972" y="25588"/>
                  <a:pt x="138879" y="25803"/>
                </a:cubicBezTo>
                <a:cubicBezTo>
                  <a:pt x="138576" y="46428"/>
                  <a:pt x="121753" y="63137"/>
                  <a:pt x="101040" y="63137"/>
                </a:cubicBezTo>
                <a:lnTo>
                  <a:pt x="25260" y="63137"/>
                </a:lnTo>
                <a:cubicBezTo>
                  <a:pt x="25260" y="42247"/>
                  <a:pt x="42260" y="25247"/>
                  <a:pt x="63150" y="25247"/>
                </a:cubicBezTo>
                <a:close/>
                <a:moveTo>
                  <a:pt x="227340" y="239957"/>
                </a:moveTo>
                <a:cubicBezTo>
                  <a:pt x="227340" y="260847"/>
                  <a:pt x="210340" y="277847"/>
                  <a:pt x="189450" y="277847"/>
                </a:cubicBezTo>
                <a:lnTo>
                  <a:pt x="63150" y="277847"/>
                </a:lnTo>
                <a:cubicBezTo>
                  <a:pt x="42260" y="277847"/>
                  <a:pt x="25260" y="260847"/>
                  <a:pt x="25260" y="239957"/>
                </a:cubicBezTo>
                <a:lnTo>
                  <a:pt x="25260" y="88397"/>
                </a:lnTo>
                <a:lnTo>
                  <a:pt x="101040" y="88397"/>
                </a:lnTo>
                <a:cubicBezTo>
                  <a:pt x="132400" y="88397"/>
                  <a:pt x="158304" y="65348"/>
                  <a:pt x="163167" y="35339"/>
                </a:cubicBezTo>
                <a:cubicBezTo>
                  <a:pt x="165137" y="36804"/>
                  <a:pt x="167120" y="38269"/>
                  <a:pt x="168888" y="40037"/>
                </a:cubicBezTo>
                <a:lnTo>
                  <a:pt x="212538" y="83686"/>
                </a:lnTo>
                <a:cubicBezTo>
                  <a:pt x="222086" y="93235"/>
                  <a:pt x="227340" y="105915"/>
                  <a:pt x="227340" y="119417"/>
                </a:cubicBezTo>
                <a:close/>
              </a:path>
            </a:pathLst>
          </a:custGeom>
          <a:solidFill>
            <a:srgbClr val="E10600"/>
          </a:solidFill>
          <a:ln w="12303" cap="flat">
            <a:noFill/>
            <a:prstDash val="solid"/>
            <a:miter/>
          </a:ln>
        </p:spPr>
        <p:txBody>
          <a:bodyPr rtlCol="0" anchor="ctr"/>
          <a:lstStyle/>
          <a:p>
            <a:endParaRPr lang="en-ID">
              <a:solidFill>
                <a:srgbClr val="E106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6F86BA-019B-67A2-7607-3B84040E3278}"/>
              </a:ext>
            </a:extLst>
          </p:cNvPr>
          <p:cNvSpPr txBox="1"/>
          <p:nvPr/>
        </p:nvSpPr>
        <p:spPr>
          <a:xfrm>
            <a:off x="7200294" y="795380"/>
            <a:ext cx="203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algn="r"/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preload</a:t>
            </a:r>
            <a:r>
              <a:rPr lang="en-US" sz="2800" dirty="0">
                <a:solidFill>
                  <a:srgbClr val="E10600"/>
                </a:solidFill>
              </a:rPr>
              <a:t>( )</a:t>
            </a:r>
            <a:endParaRPr lang="en-ID" sz="2800" dirty="0">
              <a:solidFill>
                <a:srgbClr val="E106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15CA71-3E3D-FDE1-D1E0-6736A0801D2E}"/>
              </a:ext>
            </a:extLst>
          </p:cNvPr>
          <p:cNvSpPr/>
          <p:nvPr/>
        </p:nvSpPr>
        <p:spPr>
          <a:xfrm>
            <a:off x="10839782" y="3127490"/>
            <a:ext cx="783710" cy="783710"/>
          </a:xfrm>
          <a:prstGeom prst="ellipse">
            <a:avLst/>
          </a:prstGeom>
          <a:solidFill>
            <a:schemeClr val="accent5"/>
          </a:solidFill>
          <a:ln w="63500">
            <a:solidFill>
              <a:schemeClr val="bg1"/>
            </a:solidFill>
          </a:ln>
          <a:effectLst>
            <a:outerShdw blurRad="381000" dist="1270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Graphic 516">
            <a:extLst>
              <a:ext uri="{FF2B5EF4-FFF2-40B4-BE49-F238E27FC236}">
                <a16:creationId xmlns:a16="http://schemas.microsoft.com/office/drawing/2014/main" id="{641CE519-BB5D-2809-3E0E-6794BA50C993}"/>
              </a:ext>
            </a:extLst>
          </p:cNvPr>
          <p:cNvSpPr/>
          <p:nvPr/>
        </p:nvSpPr>
        <p:spPr>
          <a:xfrm>
            <a:off x="11115728" y="3377060"/>
            <a:ext cx="252600" cy="303107"/>
          </a:xfrm>
          <a:custGeom>
            <a:avLst/>
            <a:gdLst>
              <a:gd name="connsiteX0" fmla="*/ 141279 w 252600"/>
              <a:gd name="connsiteY0" fmla="*/ 132463 h 303107"/>
              <a:gd name="connsiteX1" fmla="*/ 111195 w 252600"/>
              <a:gd name="connsiteY1" fmla="*/ 132602 h 303107"/>
              <a:gd name="connsiteX2" fmla="*/ 90582 w 252600"/>
              <a:gd name="connsiteY2" fmla="*/ 153720 h 303107"/>
              <a:gd name="connsiteX3" fmla="*/ 90582 w 252600"/>
              <a:gd name="connsiteY3" fmla="*/ 225155 h 303107"/>
              <a:gd name="connsiteX4" fmla="*/ 162030 w 252600"/>
              <a:gd name="connsiteY4" fmla="*/ 225155 h 303107"/>
              <a:gd name="connsiteX5" fmla="*/ 162131 w 252600"/>
              <a:gd name="connsiteY5" fmla="*/ 153833 h 303107"/>
              <a:gd name="connsiteX6" fmla="*/ 144171 w 252600"/>
              <a:gd name="connsiteY6" fmla="*/ 207296 h 303107"/>
              <a:gd name="connsiteX7" fmla="*/ 108454 w 252600"/>
              <a:gd name="connsiteY7" fmla="*/ 207296 h 303107"/>
              <a:gd name="connsiteX8" fmla="*/ 108567 w 252600"/>
              <a:gd name="connsiteY8" fmla="*/ 171478 h 303107"/>
              <a:gd name="connsiteX9" fmla="*/ 126325 w 252600"/>
              <a:gd name="connsiteY9" fmla="*/ 153290 h 303107"/>
              <a:gd name="connsiteX10" fmla="*/ 144184 w 252600"/>
              <a:gd name="connsiteY10" fmla="*/ 171591 h 303107"/>
              <a:gd name="connsiteX11" fmla="*/ 144184 w 252600"/>
              <a:gd name="connsiteY11" fmla="*/ 207309 h 303107"/>
              <a:gd name="connsiteX12" fmla="*/ 233680 w 252600"/>
              <a:gd name="connsiteY12" fmla="*/ 69440 h 303107"/>
              <a:gd name="connsiteX13" fmla="*/ 241460 w 252600"/>
              <a:gd name="connsiteY13" fmla="*/ 61660 h 303107"/>
              <a:gd name="connsiteX14" fmla="*/ 241460 w 252600"/>
              <a:gd name="connsiteY14" fmla="*/ 38345 h 303107"/>
              <a:gd name="connsiteX15" fmla="*/ 220570 w 252600"/>
              <a:gd name="connsiteY15" fmla="*/ 17455 h 303107"/>
              <a:gd name="connsiteX16" fmla="*/ 197255 w 252600"/>
              <a:gd name="connsiteY16" fmla="*/ 17455 h 303107"/>
              <a:gd name="connsiteX17" fmla="*/ 189639 w 252600"/>
              <a:gd name="connsiteY17" fmla="*/ 25071 h 303107"/>
              <a:gd name="connsiteX18" fmla="*/ 186760 w 252600"/>
              <a:gd name="connsiteY18" fmla="*/ 22191 h 303107"/>
              <a:gd name="connsiteX19" fmla="*/ 133171 w 252600"/>
              <a:gd name="connsiteY19" fmla="*/ 0 h 303107"/>
              <a:gd name="connsiteX20" fmla="*/ 63150 w 252600"/>
              <a:gd name="connsiteY20" fmla="*/ 0 h 303107"/>
              <a:gd name="connsiteX21" fmla="*/ 0 w 252600"/>
              <a:gd name="connsiteY21" fmla="*/ 63137 h 303107"/>
              <a:gd name="connsiteX22" fmla="*/ 0 w 252600"/>
              <a:gd name="connsiteY22" fmla="*/ 239957 h 303107"/>
              <a:gd name="connsiteX23" fmla="*/ 63150 w 252600"/>
              <a:gd name="connsiteY23" fmla="*/ 303107 h 303107"/>
              <a:gd name="connsiteX24" fmla="*/ 189450 w 252600"/>
              <a:gd name="connsiteY24" fmla="*/ 303107 h 303107"/>
              <a:gd name="connsiteX25" fmla="*/ 252600 w 252600"/>
              <a:gd name="connsiteY25" fmla="*/ 239957 h 303107"/>
              <a:gd name="connsiteX26" fmla="*/ 252600 w 252600"/>
              <a:gd name="connsiteY26" fmla="*/ 119417 h 303107"/>
              <a:gd name="connsiteX27" fmla="*/ 233668 w 252600"/>
              <a:gd name="connsiteY27" fmla="*/ 69440 h 303107"/>
              <a:gd name="connsiteX28" fmla="*/ 63150 w 252600"/>
              <a:gd name="connsiteY28" fmla="*/ 25247 h 303107"/>
              <a:gd name="connsiteX29" fmla="*/ 133171 w 252600"/>
              <a:gd name="connsiteY29" fmla="*/ 25247 h 303107"/>
              <a:gd name="connsiteX30" fmla="*/ 138879 w 252600"/>
              <a:gd name="connsiteY30" fmla="*/ 25803 h 303107"/>
              <a:gd name="connsiteX31" fmla="*/ 101040 w 252600"/>
              <a:gd name="connsiteY31" fmla="*/ 63137 h 303107"/>
              <a:gd name="connsiteX32" fmla="*/ 25260 w 252600"/>
              <a:gd name="connsiteY32" fmla="*/ 63137 h 303107"/>
              <a:gd name="connsiteX33" fmla="*/ 63150 w 252600"/>
              <a:gd name="connsiteY33" fmla="*/ 25247 h 303107"/>
              <a:gd name="connsiteX34" fmla="*/ 227340 w 252600"/>
              <a:gd name="connsiteY34" fmla="*/ 239957 h 303107"/>
              <a:gd name="connsiteX35" fmla="*/ 189450 w 252600"/>
              <a:gd name="connsiteY35" fmla="*/ 277847 h 303107"/>
              <a:gd name="connsiteX36" fmla="*/ 63150 w 252600"/>
              <a:gd name="connsiteY36" fmla="*/ 277847 h 303107"/>
              <a:gd name="connsiteX37" fmla="*/ 25260 w 252600"/>
              <a:gd name="connsiteY37" fmla="*/ 239957 h 303107"/>
              <a:gd name="connsiteX38" fmla="*/ 25260 w 252600"/>
              <a:gd name="connsiteY38" fmla="*/ 88397 h 303107"/>
              <a:gd name="connsiteX39" fmla="*/ 101040 w 252600"/>
              <a:gd name="connsiteY39" fmla="*/ 88397 h 303107"/>
              <a:gd name="connsiteX40" fmla="*/ 163167 w 252600"/>
              <a:gd name="connsiteY40" fmla="*/ 35339 h 303107"/>
              <a:gd name="connsiteX41" fmla="*/ 168888 w 252600"/>
              <a:gd name="connsiteY41" fmla="*/ 40037 h 303107"/>
              <a:gd name="connsiteX42" fmla="*/ 212538 w 252600"/>
              <a:gd name="connsiteY42" fmla="*/ 83686 h 303107"/>
              <a:gd name="connsiteX43" fmla="*/ 227340 w 252600"/>
              <a:gd name="connsiteY43" fmla="*/ 119417 h 30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2600" h="303107">
                <a:moveTo>
                  <a:pt x="141279" y="132463"/>
                </a:moveTo>
                <a:cubicBezTo>
                  <a:pt x="133032" y="124279"/>
                  <a:pt x="119606" y="124279"/>
                  <a:pt x="111195" y="132602"/>
                </a:cubicBezTo>
                <a:lnTo>
                  <a:pt x="90582" y="153720"/>
                </a:lnTo>
                <a:cubicBezTo>
                  <a:pt x="70880" y="173423"/>
                  <a:pt x="70880" y="205465"/>
                  <a:pt x="90582" y="225155"/>
                </a:cubicBezTo>
                <a:cubicBezTo>
                  <a:pt x="109388" y="244757"/>
                  <a:pt x="143237" y="244757"/>
                  <a:pt x="162030" y="225155"/>
                </a:cubicBezTo>
                <a:cubicBezTo>
                  <a:pt x="181594" y="206450"/>
                  <a:pt x="181607" y="172513"/>
                  <a:pt x="162131" y="153833"/>
                </a:cubicBezTo>
                <a:close/>
                <a:moveTo>
                  <a:pt x="144171" y="207296"/>
                </a:moveTo>
                <a:cubicBezTo>
                  <a:pt x="134636" y="216844"/>
                  <a:pt x="118002" y="216844"/>
                  <a:pt x="108454" y="207296"/>
                </a:cubicBezTo>
                <a:cubicBezTo>
                  <a:pt x="98602" y="197445"/>
                  <a:pt x="98602" y="181430"/>
                  <a:pt x="108567" y="171478"/>
                </a:cubicBezTo>
                <a:lnTo>
                  <a:pt x="126325" y="153290"/>
                </a:lnTo>
                <a:lnTo>
                  <a:pt x="144184" y="171591"/>
                </a:lnTo>
                <a:cubicBezTo>
                  <a:pt x="153985" y="181001"/>
                  <a:pt x="153985" y="197899"/>
                  <a:pt x="144184" y="207309"/>
                </a:cubicBezTo>
                <a:close/>
                <a:moveTo>
                  <a:pt x="233680" y="69440"/>
                </a:moveTo>
                <a:lnTo>
                  <a:pt x="241460" y="61660"/>
                </a:lnTo>
                <a:cubicBezTo>
                  <a:pt x="247902" y="55218"/>
                  <a:pt x="247902" y="44786"/>
                  <a:pt x="241460" y="38345"/>
                </a:cubicBezTo>
                <a:lnTo>
                  <a:pt x="220570" y="17455"/>
                </a:lnTo>
                <a:cubicBezTo>
                  <a:pt x="214129" y="11013"/>
                  <a:pt x="203697" y="11013"/>
                  <a:pt x="197255" y="17455"/>
                </a:cubicBezTo>
                <a:lnTo>
                  <a:pt x="189639" y="25071"/>
                </a:lnTo>
                <a:lnTo>
                  <a:pt x="186760" y="22191"/>
                </a:lnTo>
                <a:cubicBezTo>
                  <a:pt x="172437" y="7881"/>
                  <a:pt x="153404" y="0"/>
                  <a:pt x="133171" y="0"/>
                </a:cubicBezTo>
                <a:lnTo>
                  <a:pt x="63150" y="0"/>
                </a:lnTo>
                <a:cubicBezTo>
                  <a:pt x="28329" y="-13"/>
                  <a:pt x="0" y="28316"/>
                  <a:pt x="0" y="63137"/>
                </a:cubicBezTo>
                <a:lnTo>
                  <a:pt x="0" y="239957"/>
                </a:lnTo>
                <a:cubicBezTo>
                  <a:pt x="0" y="274778"/>
                  <a:pt x="28329" y="303107"/>
                  <a:pt x="63150" y="303107"/>
                </a:cubicBezTo>
                <a:lnTo>
                  <a:pt x="189450" y="303107"/>
                </a:lnTo>
                <a:cubicBezTo>
                  <a:pt x="224271" y="303107"/>
                  <a:pt x="252600" y="274778"/>
                  <a:pt x="252600" y="239957"/>
                </a:cubicBezTo>
                <a:lnTo>
                  <a:pt x="252600" y="119417"/>
                </a:lnTo>
                <a:cubicBezTo>
                  <a:pt x="252600" y="100813"/>
                  <a:pt x="245868" y="83282"/>
                  <a:pt x="233668" y="69440"/>
                </a:cubicBezTo>
                <a:close/>
                <a:moveTo>
                  <a:pt x="63150" y="25247"/>
                </a:moveTo>
                <a:lnTo>
                  <a:pt x="133171" y="25247"/>
                </a:lnTo>
                <a:cubicBezTo>
                  <a:pt x="135103" y="25247"/>
                  <a:pt x="136972" y="25588"/>
                  <a:pt x="138879" y="25803"/>
                </a:cubicBezTo>
                <a:cubicBezTo>
                  <a:pt x="138576" y="46428"/>
                  <a:pt x="121753" y="63137"/>
                  <a:pt x="101040" y="63137"/>
                </a:cubicBezTo>
                <a:lnTo>
                  <a:pt x="25260" y="63137"/>
                </a:lnTo>
                <a:cubicBezTo>
                  <a:pt x="25260" y="42247"/>
                  <a:pt x="42260" y="25247"/>
                  <a:pt x="63150" y="25247"/>
                </a:cubicBezTo>
                <a:close/>
                <a:moveTo>
                  <a:pt x="227340" y="239957"/>
                </a:moveTo>
                <a:cubicBezTo>
                  <a:pt x="227340" y="260847"/>
                  <a:pt x="210340" y="277847"/>
                  <a:pt x="189450" y="277847"/>
                </a:cubicBezTo>
                <a:lnTo>
                  <a:pt x="63150" y="277847"/>
                </a:lnTo>
                <a:cubicBezTo>
                  <a:pt x="42260" y="277847"/>
                  <a:pt x="25260" y="260847"/>
                  <a:pt x="25260" y="239957"/>
                </a:cubicBezTo>
                <a:lnTo>
                  <a:pt x="25260" y="88397"/>
                </a:lnTo>
                <a:lnTo>
                  <a:pt x="101040" y="88397"/>
                </a:lnTo>
                <a:cubicBezTo>
                  <a:pt x="132400" y="88397"/>
                  <a:pt x="158304" y="65348"/>
                  <a:pt x="163167" y="35339"/>
                </a:cubicBezTo>
                <a:cubicBezTo>
                  <a:pt x="165137" y="36804"/>
                  <a:pt x="167120" y="38269"/>
                  <a:pt x="168888" y="40037"/>
                </a:cubicBezTo>
                <a:lnTo>
                  <a:pt x="212538" y="83686"/>
                </a:lnTo>
                <a:cubicBezTo>
                  <a:pt x="222086" y="93235"/>
                  <a:pt x="227340" y="105915"/>
                  <a:pt x="227340" y="119417"/>
                </a:cubicBezTo>
                <a:close/>
              </a:path>
            </a:pathLst>
          </a:custGeom>
          <a:solidFill>
            <a:srgbClr val="E10600"/>
          </a:solidFill>
          <a:ln w="12303" cap="flat">
            <a:noFill/>
            <a:prstDash val="solid"/>
            <a:miter/>
          </a:ln>
        </p:spPr>
        <p:txBody>
          <a:bodyPr rtlCol="0" anchor="ctr"/>
          <a:lstStyle/>
          <a:p>
            <a:endParaRPr lang="en-ID">
              <a:solidFill>
                <a:srgbClr val="E10600"/>
              </a:solidFill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D7DCCA-7723-CC45-5C55-4E1BC4DCF34C}"/>
              </a:ext>
            </a:extLst>
          </p:cNvPr>
          <p:cNvSpPr txBox="1"/>
          <p:nvPr/>
        </p:nvSpPr>
        <p:spPr>
          <a:xfrm>
            <a:off x="5860306" y="3179271"/>
            <a:ext cx="203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algn="r"/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setup</a:t>
            </a:r>
            <a:r>
              <a:rPr lang="en-US" sz="2800" dirty="0">
                <a:solidFill>
                  <a:srgbClr val="E10600"/>
                </a:solidFill>
              </a:rPr>
              <a:t>( )</a:t>
            </a:r>
            <a:endParaRPr lang="en-ID" sz="2800" dirty="0">
              <a:solidFill>
                <a:srgbClr val="E10600"/>
              </a:solidFill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B6C7E6D9-1056-30A5-72A0-00BFAEA8DD7C}"/>
              </a:ext>
            </a:extLst>
          </p:cNvPr>
          <p:cNvSpPr txBox="1"/>
          <p:nvPr/>
        </p:nvSpPr>
        <p:spPr>
          <a:xfrm>
            <a:off x="7170606" y="5570597"/>
            <a:ext cx="203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algn="r"/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draw</a:t>
            </a:r>
            <a:r>
              <a:rPr lang="en-US" sz="2800" dirty="0">
                <a:solidFill>
                  <a:srgbClr val="E10600"/>
                </a:solidFill>
              </a:rPr>
              <a:t>( )</a:t>
            </a:r>
            <a:endParaRPr lang="en-ID" sz="2800" dirty="0">
              <a:solidFill>
                <a:srgbClr val="E10600"/>
              </a:solidFill>
            </a:endParaRP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66DB2AAA-27C7-4D9E-2E24-F05F290F01E3}"/>
              </a:ext>
            </a:extLst>
          </p:cNvPr>
          <p:cNvSpPr txBox="1"/>
          <p:nvPr/>
        </p:nvSpPr>
        <p:spPr>
          <a:xfrm>
            <a:off x="8693141" y="2575202"/>
            <a:ext cx="2707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algn="r"/>
            <a:r>
              <a:rPr lang="en-US" sz="2800" dirty="0" err="1">
                <a:solidFill>
                  <a:schemeClr val="tx2">
                    <a:lumMod val="85000"/>
                    <a:lumOff val="15000"/>
                  </a:schemeClr>
                </a:solidFill>
              </a:rPr>
              <a:t>keyPressed</a:t>
            </a:r>
            <a:r>
              <a:rPr lang="en-US" sz="2800" dirty="0">
                <a:solidFill>
                  <a:srgbClr val="E10600"/>
                </a:solidFill>
              </a:rPr>
              <a:t>( )</a:t>
            </a:r>
            <a:endParaRPr lang="en-ID" sz="2800" dirty="0">
              <a:solidFill>
                <a:srgbClr val="E10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3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7">
            <a:extLst>
              <a:ext uri="{FF2B5EF4-FFF2-40B4-BE49-F238E27FC236}">
                <a16:creationId xmlns:a16="http://schemas.microsoft.com/office/drawing/2014/main" id="{75611F0F-7463-A9D6-E45E-7A66A2BBEF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8057" t="-3136" r="8057" b="67100"/>
          <a:stretch>
            <a:fillRect/>
          </a:stretch>
        </p:blipFill>
        <p:spPr>
          <a:xfrm>
            <a:off x="6383135" y="2"/>
            <a:ext cx="5808865" cy="314007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715F3-ABF7-53B8-6C5F-9132B2866CB7}"/>
              </a:ext>
            </a:extLst>
          </p:cNvPr>
          <p:cNvSpPr txBox="1"/>
          <p:nvPr/>
        </p:nvSpPr>
        <p:spPr>
          <a:xfrm>
            <a:off x="6359142" y="5390652"/>
            <a:ext cx="5326264" cy="5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1200" dirty="0"/>
              <a:t>A parte visual foi construída com imagens SVG para garantir boa qualidade em qualquer resolução. </a:t>
            </a:r>
            <a:endParaRPr lang="en-ID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A66DE4-3194-F768-C3C4-CC6B24C4850F}"/>
              </a:ext>
            </a:extLst>
          </p:cNvPr>
          <p:cNvGrpSpPr/>
          <p:nvPr/>
        </p:nvGrpSpPr>
        <p:grpSpPr>
          <a:xfrm>
            <a:off x="584127" y="904390"/>
            <a:ext cx="2917786" cy="1709555"/>
            <a:chOff x="584127" y="1238023"/>
            <a:chExt cx="2917786" cy="17095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81160B-A965-3503-DFAB-60132BB1DE87}"/>
                </a:ext>
              </a:extLst>
            </p:cNvPr>
            <p:cNvSpPr txBox="1"/>
            <p:nvPr/>
          </p:nvSpPr>
          <p:spPr>
            <a:xfrm>
              <a:off x="584127" y="1747249"/>
              <a:ext cx="29177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defRPr>
              </a:lvl1pPr>
            </a:lstStyle>
            <a:p>
              <a:r>
                <a:rPr lang="en-US" sz="3600" dirty="0"/>
                <a:t>INTERFACE &amp;</a:t>
              </a:r>
              <a:br>
                <a:rPr lang="en-US" sz="3600" dirty="0"/>
              </a:br>
              <a:r>
                <a:rPr lang="en-US" sz="3600" dirty="0"/>
                <a:t>DESIGN</a:t>
              </a:r>
              <a:endParaRPr lang="en-ID" sz="36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35AE03-9A3E-6BBC-CD88-6C840EA22F55}"/>
                </a:ext>
              </a:extLst>
            </p:cNvPr>
            <p:cNvGrpSpPr/>
            <p:nvPr/>
          </p:nvGrpSpPr>
          <p:grpSpPr>
            <a:xfrm>
              <a:off x="704318" y="1238023"/>
              <a:ext cx="1852612" cy="317381"/>
              <a:chOff x="7038973" y="1176239"/>
              <a:chExt cx="1852612" cy="317381"/>
            </a:xfrm>
          </p:grpSpPr>
          <p:sp>
            <p:nvSpPr>
              <p:cNvPr id="17" name="Rectangle: Single Corner Rounded 16">
                <a:extLst>
                  <a:ext uri="{FF2B5EF4-FFF2-40B4-BE49-F238E27FC236}">
                    <a16:creationId xmlns:a16="http://schemas.microsoft.com/office/drawing/2014/main" id="{0ECB1480-9C30-9889-053A-3BC1ED1ED859}"/>
                  </a:ext>
                </a:extLst>
              </p:cNvPr>
              <p:cNvSpPr/>
              <p:nvPr/>
            </p:nvSpPr>
            <p:spPr>
              <a:xfrm>
                <a:off x="7038973" y="1176239"/>
                <a:ext cx="1852612" cy="317381"/>
              </a:xfrm>
              <a:prstGeom prst="round1Rect">
                <a:avLst>
                  <a:gd name="adj" fmla="val 50000"/>
                </a:avLst>
              </a:prstGeom>
              <a:solidFill>
                <a:srgbClr val="E106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753D47-8EBB-9CAA-D867-9E1DA4D40FFC}"/>
                  </a:ext>
                </a:extLst>
              </p:cNvPr>
              <p:cNvSpPr txBox="1"/>
              <p:nvPr/>
            </p:nvSpPr>
            <p:spPr>
              <a:xfrm>
                <a:off x="7241363" y="1211819"/>
                <a:ext cx="14478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PT" sz="1000" b="1" dirty="0" err="1">
                    <a:solidFill>
                      <a:schemeClr val="bg1"/>
                    </a:solidFill>
                  </a:rPr>
                  <a:t>Pitstop</a:t>
                </a:r>
                <a:r>
                  <a:rPr lang="pt-PT" sz="1000" b="1" dirty="0">
                    <a:solidFill>
                      <a:schemeClr val="bg1"/>
                    </a:solidFill>
                  </a:rPr>
                  <a:t> F1 - Minijogo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A012B5-DB1C-42C4-48A6-830DAD46D7C7}"/>
              </a:ext>
            </a:extLst>
          </p:cNvPr>
          <p:cNvSpPr txBox="1"/>
          <p:nvPr/>
        </p:nvSpPr>
        <p:spPr>
          <a:xfrm>
            <a:off x="6363826" y="4250865"/>
            <a:ext cx="2456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sz="6000" dirty="0"/>
              <a:t>SVGs</a:t>
            </a:r>
            <a:r>
              <a:rPr lang="en-US" sz="6000" dirty="0">
                <a:solidFill>
                  <a:srgbClr val="E10600"/>
                </a:solidFill>
              </a:rPr>
              <a:t>*</a:t>
            </a:r>
            <a:endParaRPr lang="en-ID" sz="6000" dirty="0">
              <a:solidFill>
                <a:srgbClr val="E10600"/>
              </a:solidFill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E55DDF07-9EFD-B4B3-6311-2E352945C219}"/>
              </a:ext>
            </a:extLst>
          </p:cNvPr>
          <p:cNvSpPr/>
          <p:nvPr/>
        </p:nvSpPr>
        <p:spPr>
          <a:xfrm flipH="1" flipV="1">
            <a:off x="7473950" y="3140073"/>
            <a:ext cx="4718050" cy="594156"/>
          </a:xfrm>
          <a:prstGeom prst="round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0A0065-8348-AAD1-8812-F67BFBEB1FFD}"/>
              </a:ext>
            </a:extLst>
          </p:cNvPr>
          <p:cNvSpPr txBox="1"/>
          <p:nvPr/>
        </p:nvSpPr>
        <p:spPr>
          <a:xfrm>
            <a:off x="8231567" y="3252485"/>
            <a:ext cx="320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chemeClr val="bg1"/>
                </a:solidFill>
                <a:latin typeface="+mj-lt"/>
              </a:rPr>
              <a:t>Redbull</a:t>
            </a:r>
            <a:r>
              <a:rPr lang="en-ID" dirty="0">
                <a:solidFill>
                  <a:schemeClr val="bg1"/>
                </a:solidFill>
                <a:latin typeface="+mj-lt"/>
              </a:rPr>
              <a:t> RB21 2025</a:t>
            </a:r>
          </a:p>
        </p:txBody>
      </p:sp>
      <p:sp>
        <p:nvSpPr>
          <p:cNvPr id="26" name="Graphic 26">
            <a:extLst>
              <a:ext uri="{FF2B5EF4-FFF2-40B4-BE49-F238E27FC236}">
                <a16:creationId xmlns:a16="http://schemas.microsoft.com/office/drawing/2014/main" id="{04149EC4-0CE3-FB5E-3E51-B0DC514BEC6D}"/>
              </a:ext>
            </a:extLst>
          </p:cNvPr>
          <p:cNvSpPr/>
          <p:nvPr/>
        </p:nvSpPr>
        <p:spPr>
          <a:xfrm>
            <a:off x="11098146" y="3343301"/>
            <a:ext cx="219142" cy="187701"/>
          </a:xfrm>
          <a:custGeom>
            <a:avLst/>
            <a:gdLst>
              <a:gd name="connsiteX0" fmla="*/ 2844800 w 2844800"/>
              <a:gd name="connsiteY0" fmla="*/ 1217329 h 2436643"/>
              <a:gd name="connsiteX1" fmla="*/ 2844800 w 2844800"/>
              <a:gd name="connsiteY1" fmla="*/ 1217329 h 2436643"/>
              <a:gd name="connsiteX2" fmla="*/ 2724912 w 2844800"/>
              <a:gd name="connsiteY2" fmla="*/ 932849 h 2436643"/>
              <a:gd name="connsiteX3" fmla="*/ 1853184 w 2844800"/>
              <a:gd name="connsiteY3" fmla="*/ 59089 h 2436643"/>
              <a:gd name="connsiteX4" fmla="*/ 1566672 w 2844800"/>
              <a:gd name="connsiteY4" fmla="*/ 59089 h 2436643"/>
              <a:gd name="connsiteX5" fmla="*/ 1565493 w 2844800"/>
              <a:gd name="connsiteY5" fmla="*/ 346454 h 2436643"/>
              <a:gd name="connsiteX6" fmla="*/ 1566672 w 2844800"/>
              <a:gd name="connsiteY6" fmla="*/ 347632 h 2436643"/>
              <a:gd name="connsiteX7" fmla="*/ 2235200 w 2844800"/>
              <a:gd name="connsiteY7" fmla="*/ 1014129 h 2436643"/>
              <a:gd name="connsiteX8" fmla="*/ 203200 w 2844800"/>
              <a:gd name="connsiteY8" fmla="*/ 1014129 h 2436643"/>
              <a:gd name="connsiteX9" fmla="*/ 0 w 2844800"/>
              <a:gd name="connsiteY9" fmla="*/ 1217329 h 2436643"/>
              <a:gd name="connsiteX10" fmla="*/ 203200 w 2844800"/>
              <a:gd name="connsiteY10" fmla="*/ 1420529 h 2436643"/>
              <a:gd name="connsiteX11" fmla="*/ 2235200 w 2844800"/>
              <a:gd name="connsiteY11" fmla="*/ 1420529 h 2436643"/>
              <a:gd name="connsiteX12" fmla="*/ 1566672 w 2844800"/>
              <a:gd name="connsiteY12" fmla="*/ 2089057 h 2436643"/>
              <a:gd name="connsiteX13" fmla="*/ 1565656 w 2844800"/>
              <a:gd name="connsiteY13" fmla="*/ 2376585 h 2436643"/>
              <a:gd name="connsiteX14" fmla="*/ 1853184 w 2844800"/>
              <a:gd name="connsiteY14" fmla="*/ 2377600 h 2436643"/>
              <a:gd name="connsiteX15" fmla="*/ 2724912 w 2844800"/>
              <a:gd name="connsiteY15" fmla="*/ 1503841 h 2436643"/>
              <a:gd name="connsiteX16" fmla="*/ 2844800 w 2844800"/>
              <a:gd name="connsiteY16" fmla="*/ 1217329 h 243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44800" h="2436643">
                <a:moveTo>
                  <a:pt x="2844800" y="1217329"/>
                </a:moveTo>
                <a:lnTo>
                  <a:pt x="2844800" y="1217329"/>
                </a:lnTo>
                <a:cubicBezTo>
                  <a:pt x="2843804" y="1110425"/>
                  <a:pt x="2800746" y="1008215"/>
                  <a:pt x="2724912" y="932849"/>
                </a:cubicBezTo>
                <a:lnTo>
                  <a:pt x="1853184" y="59089"/>
                </a:lnTo>
                <a:cubicBezTo>
                  <a:pt x="1773936" y="-19696"/>
                  <a:pt x="1645920" y="-19696"/>
                  <a:pt x="1566672" y="59089"/>
                </a:cubicBezTo>
                <a:cubicBezTo>
                  <a:pt x="1486997" y="138117"/>
                  <a:pt x="1486469" y="266775"/>
                  <a:pt x="1565493" y="346454"/>
                </a:cubicBezTo>
                <a:cubicBezTo>
                  <a:pt x="1565880" y="346848"/>
                  <a:pt x="1566286" y="347242"/>
                  <a:pt x="1566672" y="347632"/>
                </a:cubicBezTo>
                <a:lnTo>
                  <a:pt x="2235200" y="1014129"/>
                </a:lnTo>
                <a:lnTo>
                  <a:pt x="203200" y="1014129"/>
                </a:lnTo>
                <a:cubicBezTo>
                  <a:pt x="90977" y="1014129"/>
                  <a:pt x="0" y="1105101"/>
                  <a:pt x="0" y="1217329"/>
                </a:cubicBezTo>
                <a:cubicBezTo>
                  <a:pt x="0" y="1329556"/>
                  <a:pt x="90977" y="1420529"/>
                  <a:pt x="203200" y="1420529"/>
                </a:cubicBezTo>
                <a:lnTo>
                  <a:pt x="2235200" y="1420529"/>
                </a:lnTo>
                <a:lnTo>
                  <a:pt x="1566672" y="2089057"/>
                </a:lnTo>
                <a:cubicBezTo>
                  <a:pt x="1486997" y="2168183"/>
                  <a:pt x="1486530" y="2296910"/>
                  <a:pt x="1565656" y="2376585"/>
                </a:cubicBezTo>
                <a:cubicBezTo>
                  <a:pt x="1644782" y="2456259"/>
                  <a:pt x="1773509" y="2456727"/>
                  <a:pt x="1853184" y="2377600"/>
                </a:cubicBezTo>
                <a:lnTo>
                  <a:pt x="2724912" y="1503841"/>
                </a:lnTo>
                <a:cubicBezTo>
                  <a:pt x="2801234" y="1427966"/>
                  <a:pt x="2844353" y="1324943"/>
                  <a:pt x="2844800" y="1217329"/>
                </a:cubicBezTo>
                <a:close/>
              </a:path>
            </a:pathLst>
          </a:custGeom>
          <a:solidFill>
            <a:srgbClr val="E10600"/>
          </a:solidFill>
          <a:ln w="203200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CD81A4-7F30-3327-55E3-B43AD6687434}"/>
              </a:ext>
            </a:extLst>
          </p:cNvPr>
          <p:cNvGrpSpPr/>
          <p:nvPr/>
        </p:nvGrpSpPr>
        <p:grpSpPr>
          <a:xfrm>
            <a:off x="698781" y="2744472"/>
            <a:ext cx="2488565" cy="276999"/>
            <a:chOff x="698781" y="3151344"/>
            <a:chExt cx="2488565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851AE5-44D2-0FD4-ED76-91AD0E18D352}"/>
                </a:ext>
              </a:extLst>
            </p:cNvPr>
            <p:cNvSpPr txBox="1"/>
            <p:nvPr/>
          </p:nvSpPr>
          <p:spPr>
            <a:xfrm>
              <a:off x="912364" y="3151344"/>
              <a:ext cx="2274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16778_Programação Criativa</a:t>
              </a:r>
            </a:p>
          </p:txBody>
        </p:sp>
        <p:sp>
          <p:nvSpPr>
            <p:cNvPr id="29" name="Graphic 46">
              <a:extLst>
                <a:ext uri="{FF2B5EF4-FFF2-40B4-BE49-F238E27FC236}">
                  <a16:creationId xmlns:a16="http://schemas.microsoft.com/office/drawing/2014/main" id="{84E79033-4501-E0D7-82B9-A313B3D0D7A4}"/>
                </a:ext>
              </a:extLst>
            </p:cNvPr>
            <p:cNvSpPr/>
            <p:nvPr/>
          </p:nvSpPr>
          <p:spPr>
            <a:xfrm>
              <a:off x="698781" y="3212662"/>
              <a:ext cx="185075" cy="154296"/>
            </a:xfrm>
            <a:custGeom>
              <a:avLst/>
              <a:gdLst>
                <a:gd name="connsiteX0" fmla="*/ 82825 w 185075"/>
                <a:gd name="connsiteY0" fmla="*/ 87044 h 154296"/>
                <a:gd name="connsiteX1" fmla="*/ 84229 w 185075"/>
                <a:gd name="connsiteY1" fmla="*/ 90607 h 154296"/>
                <a:gd name="connsiteX2" fmla="*/ 61132 w 185075"/>
                <a:gd name="connsiteY2" fmla="*/ 149402 h 154296"/>
                <a:gd name="connsiteX3" fmla="*/ 51138 w 185075"/>
                <a:gd name="connsiteY3" fmla="*/ 153759 h 154296"/>
                <a:gd name="connsiteX4" fmla="*/ 46780 w 185075"/>
                <a:gd name="connsiteY4" fmla="*/ 143764 h 154296"/>
                <a:gd name="connsiteX5" fmla="*/ 63931 w 185075"/>
                <a:gd name="connsiteY5" fmla="*/ 100100 h 154296"/>
                <a:gd name="connsiteX6" fmla="*/ 82833 w 185075"/>
                <a:gd name="connsiteY6" fmla="*/ 87044 h 154296"/>
                <a:gd name="connsiteX7" fmla="*/ 182639 w 185075"/>
                <a:gd name="connsiteY7" fmla="*/ 30339 h 154296"/>
                <a:gd name="connsiteX8" fmla="*/ 171064 w 185075"/>
                <a:gd name="connsiteY8" fmla="*/ 23229 h 154296"/>
                <a:gd name="connsiteX9" fmla="*/ 159951 w 185075"/>
                <a:gd name="connsiteY9" fmla="*/ 21386 h 154296"/>
                <a:gd name="connsiteX10" fmla="*/ 132335 w 185075"/>
                <a:gd name="connsiteY10" fmla="*/ 2292 h 154296"/>
                <a:gd name="connsiteX11" fmla="*/ 115732 w 185075"/>
                <a:gd name="connsiteY11" fmla="*/ 101 h 154296"/>
                <a:gd name="connsiteX12" fmla="*/ 101233 w 185075"/>
                <a:gd name="connsiteY12" fmla="*/ 7397 h 154296"/>
                <a:gd name="connsiteX13" fmla="*/ 101310 w 185075"/>
                <a:gd name="connsiteY13" fmla="*/ 7574 h 154296"/>
                <a:gd name="connsiteX14" fmla="*/ 109076 w 185075"/>
                <a:gd name="connsiteY14" fmla="*/ 27332 h 154296"/>
                <a:gd name="connsiteX15" fmla="*/ 112716 w 185075"/>
                <a:gd name="connsiteY15" fmla="*/ 18070 h 154296"/>
                <a:gd name="connsiteX16" fmla="*/ 116310 w 185075"/>
                <a:gd name="connsiteY16" fmla="*/ 15510 h 154296"/>
                <a:gd name="connsiteX17" fmla="*/ 127052 w 185075"/>
                <a:gd name="connsiteY17" fmla="*/ 16774 h 154296"/>
                <a:gd name="connsiteX18" fmla="*/ 154977 w 185075"/>
                <a:gd name="connsiteY18" fmla="*/ 35977 h 154296"/>
                <a:gd name="connsiteX19" fmla="*/ 169807 w 185075"/>
                <a:gd name="connsiteY19" fmla="*/ 38229 h 154296"/>
                <a:gd name="connsiteX20" fmla="*/ 154183 w 185075"/>
                <a:gd name="connsiteY20" fmla="*/ 73610 h 154296"/>
                <a:gd name="connsiteX21" fmla="*/ 140787 w 185075"/>
                <a:gd name="connsiteY21" fmla="*/ 75608 h 154296"/>
                <a:gd name="connsiteX22" fmla="*/ 123559 w 185075"/>
                <a:gd name="connsiteY22" fmla="*/ 64179 h 154296"/>
                <a:gd name="connsiteX23" fmla="*/ 133368 w 185075"/>
                <a:gd name="connsiteY23" fmla="*/ 89142 h 154296"/>
                <a:gd name="connsiteX24" fmla="*/ 146725 w 185075"/>
                <a:gd name="connsiteY24" fmla="*/ 92550 h 154296"/>
                <a:gd name="connsiteX25" fmla="*/ 168303 w 185075"/>
                <a:gd name="connsiteY25" fmla="*/ 79841 h 154296"/>
                <a:gd name="connsiteX26" fmla="*/ 184112 w 185075"/>
                <a:gd name="connsiteY26" fmla="*/ 44005 h 154296"/>
                <a:gd name="connsiteX27" fmla="*/ 182662 w 185075"/>
                <a:gd name="connsiteY27" fmla="*/ 30347 h 154296"/>
                <a:gd name="connsiteX28" fmla="*/ 138242 w 185075"/>
                <a:gd name="connsiteY28" fmla="*/ 143764 h 154296"/>
                <a:gd name="connsiteX29" fmla="*/ 133885 w 185075"/>
                <a:gd name="connsiteY29" fmla="*/ 153759 h 154296"/>
                <a:gd name="connsiteX30" fmla="*/ 123891 w 185075"/>
                <a:gd name="connsiteY30" fmla="*/ 149402 h 154296"/>
                <a:gd name="connsiteX31" fmla="*/ 93329 w 185075"/>
                <a:gd name="connsiteY31" fmla="*/ 71605 h 154296"/>
                <a:gd name="connsiteX32" fmla="*/ 78013 w 185075"/>
                <a:gd name="connsiteY32" fmla="*/ 72330 h 154296"/>
                <a:gd name="connsiteX33" fmla="*/ 65751 w 185075"/>
                <a:gd name="connsiteY33" fmla="*/ 80142 h 154296"/>
                <a:gd name="connsiteX34" fmla="*/ 38305 w 185075"/>
                <a:gd name="connsiteY34" fmla="*/ 92550 h 154296"/>
                <a:gd name="connsiteX35" fmla="*/ 16728 w 185075"/>
                <a:gd name="connsiteY35" fmla="*/ 79841 h 154296"/>
                <a:gd name="connsiteX36" fmla="*/ 1103 w 185075"/>
                <a:gd name="connsiteY36" fmla="*/ 44460 h 154296"/>
                <a:gd name="connsiteX37" fmla="*/ 2376 w 185075"/>
                <a:gd name="connsiteY37" fmla="*/ 30339 h 154296"/>
                <a:gd name="connsiteX38" fmla="*/ 13944 w 185075"/>
                <a:gd name="connsiteY38" fmla="*/ 23229 h 154296"/>
                <a:gd name="connsiteX39" fmla="*/ 36624 w 185075"/>
                <a:gd name="connsiteY39" fmla="*/ 13173 h 154296"/>
                <a:gd name="connsiteX40" fmla="*/ 69276 w 185075"/>
                <a:gd name="connsiteY40" fmla="*/ 101 h 154296"/>
                <a:gd name="connsiteX41" fmla="*/ 86797 w 185075"/>
                <a:gd name="connsiteY41" fmla="*/ 12826 h 154296"/>
                <a:gd name="connsiteX42" fmla="*/ 138235 w 185075"/>
                <a:gd name="connsiteY42" fmla="*/ 143764 h 154296"/>
                <a:gd name="connsiteX43" fmla="*/ 87067 w 185075"/>
                <a:gd name="connsiteY43" fmla="*/ 55680 h 154296"/>
                <a:gd name="connsiteX44" fmla="*/ 72376 w 185075"/>
                <a:gd name="connsiteY44" fmla="*/ 18270 h 154296"/>
                <a:gd name="connsiteX45" fmla="*/ 66993 w 185075"/>
                <a:gd name="connsiteY45" fmla="*/ 15487 h 154296"/>
                <a:gd name="connsiteX46" fmla="*/ 46680 w 185075"/>
                <a:gd name="connsiteY46" fmla="*/ 24872 h 154296"/>
                <a:gd name="connsiteX47" fmla="*/ 15363 w 185075"/>
                <a:gd name="connsiteY47" fmla="*/ 38591 h 154296"/>
                <a:gd name="connsiteX48" fmla="*/ 30840 w 185075"/>
                <a:gd name="connsiteY48" fmla="*/ 73618 h 154296"/>
                <a:gd name="connsiteX49" fmla="*/ 36824 w 185075"/>
                <a:gd name="connsiteY49" fmla="*/ 77204 h 154296"/>
                <a:gd name="connsiteX50" fmla="*/ 56497 w 185075"/>
                <a:gd name="connsiteY50" fmla="*/ 67803 h 154296"/>
                <a:gd name="connsiteX51" fmla="*/ 72723 w 185075"/>
                <a:gd name="connsiteY51" fmla="*/ 57847 h 154296"/>
                <a:gd name="connsiteX52" fmla="*/ 87067 w 185075"/>
                <a:gd name="connsiteY52" fmla="*/ 55688 h 1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85075" h="154296">
                  <a:moveTo>
                    <a:pt x="82825" y="87044"/>
                  </a:moveTo>
                  <a:lnTo>
                    <a:pt x="84229" y="90607"/>
                  </a:lnTo>
                  <a:lnTo>
                    <a:pt x="61132" y="149402"/>
                  </a:lnTo>
                  <a:cubicBezTo>
                    <a:pt x="59582" y="153404"/>
                    <a:pt x="54993" y="155309"/>
                    <a:pt x="51138" y="153759"/>
                  </a:cubicBezTo>
                  <a:cubicBezTo>
                    <a:pt x="47166" y="152201"/>
                    <a:pt x="45215" y="147728"/>
                    <a:pt x="46780" y="143764"/>
                  </a:cubicBezTo>
                  <a:lnTo>
                    <a:pt x="63931" y="100100"/>
                  </a:lnTo>
                  <a:cubicBezTo>
                    <a:pt x="70510" y="96314"/>
                    <a:pt x="76802" y="90653"/>
                    <a:pt x="82833" y="87044"/>
                  </a:cubicBezTo>
                  <a:close/>
                  <a:moveTo>
                    <a:pt x="182639" y="30339"/>
                  </a:moveTo>
                  <a:cubicBezTo>
                    <a:pt x="180071" y="26268"/>
                    <a:pt x="175853" y="23676"/>
                    <a:pt x="171064" y="23229"/>
                  </a:cubicBezTo>
                  <a:cubicBezTo>
                    <a:pt x="167439" y="22898"/>
                    <a:pt x="161802" y="22011"/>
                    <a:pt x="159951" y="21386"/>
                  </a:cubicBezTo>
                  <a:cubicBezTo>
                    <a:pt x="151129" y="17646"/>
                    <a:pt x="142144" y="5492"/>
                    <a:pt x="132335" y="2292"/>
                  </a:cubicBezTo>
                  <a:cubicBezTo>
                    <a:pt x="127716" y="603"/>
                    <a:pt x="122171" y="-114"/>
                    <a:pt x="115732" y="101"/>
                  </a:cubicBezTo>
                  <a:cubicBezTo>
                    <a:pt x="109894" y="325"/>
                    <a:pt x="104657" y="3094"/>
                    <a:pt x="101233" y="7397"/>
                  </a:cubicBezTo>
                  <a:cubicBezTo>
                    <a:pt x="101257" y="7459"/>
                    <a:pt x="101295" y="7513"/>
                    <a:pt x="101310" y="7574"/>
                  </a:cubicBezTo>
                  <a:lnTo>
                    <a:pt x="109076" y="27332"/>
                  </a:lnTo>
                  <a:lnTo>
                    <a:pt x="112716" y="18070"/>
                  </a:lnTo>
                  <a:cubicBezTo>
                    <a:pt x="113256" y="16582"/>
                    <a:pt x="114667" y="15571"/>
                    <a:pt x="116310" y="15510"/>
                  </a:cubicBezTo>
                  <a:cubicBezTo>
                    <a:pt x="120582" y="15332"/>
                    <a:pt x="124338" y="15780"/>
                    <a:pt x="127052" y="16774"/>
                  </a:cubicBezTo>
                  <a:cubicBezTo>
                    <a:pt x="135983" y="20761"/>
                    <a:pt x="144936" y="32923"/>
                    <a:pt x="154977" y="35977"/>
                  </a:cubicBezTo>
                  <a:cubicBezTo>
                    <a:pt x="159087" y="37380"/>
                    <a:pt x="167023" y="38329"/>
                    <a:pt x="169807" y="38229"/>
                  </a:cubicBezTo>
                  <a:lnTo>
                    <a:pt x="154183" y="73610"/>
                  </a:lnTo>
                  <a:cubicBezTo>
                    <a:pt x="151908" y="79101"/>
                    <a:pt x="144805" y="76926"/>
                    <a:pt x="140787" y="75608"/>
                  </a:cubicBezTo>
                  <a:cubicBezTo>
                    <a:pt x="135659" y="73711"/>
                    <a:pt x="128911" y="67865"/>
                    <a:pt x="123559" y="64179"/>
                  </a:cubicBezTo>
                  <a:lnTo>
                    <a:pt x="133368" y="89142"/>
                  </a:lnTo>
                  <a:cubicBezTo>
                    <a:pt x="137494" y="91147"/>
                    <a:pt x="141797" y="92018"/>
                    <a:pt x="146725" y="92550"/>
                  </a:cubicBezTo>
                  <a:cubicBezTo>
                    <a:pt x="155771" y="93360"/>
                    <a:pt x="164547" y="88332"/>
                    <a:pt x="168303" y="79841"/>
                  </a:cubicBezTo>
                  <a:lnTo>
                    <a:pt x="184112" y="44005"/>
                  </a:lnTo>
                  <a:cubicBezTo>
                    <a:pt x="185793" y="39439"/>
                    <a:pt x="185253" y="34458"/>
                    <a:pt x="182662" y="30347"/>
                  </a:cubicBezTo>
                  <a:close/>
                  <a:moveTo>
                    <a:pt x="138242" y="143764"/>
                  </a:moveTo>
                  <a:cubicBezTo>
                    <a:pt x="139800" y="147728"/>
                    <a:pt x="137849" y="152209"/>
                    <a:pt x="133885" y="153759"/>
                  </a:cubicBezTo>
                  <a:cubicBezTo>
                    <a:pt x="130029" y="155309"/>
                    <a:pt x="125441" y="153404"/>
                    <a:pt x="123891" y="149402"/>
                  </a:cubicBezTo>
                  <a:lnTo>
                    <a:pt x="93329" y="71605"/>
                  </a:lnTo>
                  <a:cubicBezTo>
                    <a:pt x="89419" y="71035"/>
                    <a:pt x="82725" y="70603"/>
                    <a:pt x="78013" y="72330"/>
                  </a:cubicBezTo>
                  <a:cubicBezTo>
                    <a:pt x="74435" y="73633"/>
                    <a:pt x="70024" y="76942"/>
                    <a:pt x="65751" y="80142"/>
                  </a:cubicBezTo>
                  <a:cubicBezTo>
                    <a:pt x="57338" y="86743"/>
                    <a:pt x="49125" y="91818"/>
                    <a:pt x="38305" y="92550"/>
                  </a:cubicBezTo>
                  <a:cubicBezTo>
                    <a:pt x="29144" y="93437"/>
                    <a:pt x="20483" y="88324"/>
                    <a:pt x="16728" y="79841"/>
                  </a:cubicBezTo>
                  <a:lnTo>
                    <a:pt x="1103" y="44460"/>
                  </a:lnTo>
                  <a:cubicBezTo>
                    <a:pt x="-755" y="39432"/>
                    <a:pt x="-223" y="34458"/>
                    <a:pt x="2376" y="30339"/>
                  </a:cubicBezTo>
                  <a:cubicBezTo>
                    <a:pt x="4944" y="26268"/>
                    <a:pt x="9162" y="23676"/>
                    <a:pt x="13944" y="23229"/>
                  </a:cubicBezTo>
                  <a:cubicBezTo>
                    <a:pt x="24409" y="22543"/>
                    <a:pt x="28773" y="20491"/>
                    <a:pt x="36624" y="13173"/>
                  </a:cubicBezTo>
                  <a:cubicBezTo>
                    <a:pt x="46140" y="4281"/>
                    <a:pt x="55502" y="-793"/>
                    <a:pt x="69276" y="101"/>
                  </a:cubicBezTo>
                  <a:cubicBezTo>
                    <a:pt x="77234" y="410"/>
                    <a:pt x="84113" y="5399"/>
                    <a:pt x="86797" y="12826"/>
                  </a:cubicBezTo>
                  <a:lnTo>
                    <a:pt x="138235" y="143764"/>
                  </a:lnTo>
                  <a:close/>
                  <a:moveTo>
                    <a:pt x="87067" y="55680"/>
                  </a:moveTo>
                  <a:lnTo>
                    <a:pt x="72376" y="18270"/>
                  </a:lnTo>
                  <a:cubicBezTo>
                    <a:pt x="71558" y="15826"/>
                    <a:pt x="69199" y="15325"/>
                    <a:pt x="66993" y="15487"/>
                  </a:cubicBezTo>
                  <a:cubicBezTo>
                    <a:pt x="57770" y="15247"/>
                    <a:pt x="53875" y="18602"/>
                    <a:pt x="46680" y="24872"/>
                  </a:cubicBezTo>
                  <a:cubicBezTo>
                    <a:pt x="38745" y="33262"/>
                    <a:pt x="26028" y="38529"/>
                    <a:pt x="15363" y="38591"/>
                  </a:cubicBezTo>
                  <a:lnTo>
                    <a:pt x="30840" y="73618"/>
                  </a:lnTo>
                  <a:cubicBezTo>
                    <a:pt x="31897" y="76016"/>
                    <a:pt x="34326" y="77466"/>
                    <a:pt x="36824" y="77204"/>
                  </a:cubicBezTo>
                  <a:cubicBezTo>
                    <a:pt x="44922" y="76610"/>
                    <a:pt x="49480" y="73078"/>
                    <a:pt x="56497" y="67803"/>
                  </a:cubicBezTo>
                  <a:cubicBezTo>
                    <a:pt x="61664" y="63940"/>
                    <a:pt x="66993" y="59937"/>
                    <a:pt x="72723" y="57847"/>
                  </a:cubicBezTo>
                  <a:cubicBezTo>
                    <a:pt x="77427" y="56128"/>
                    <a:pt x="82555" y="55596"/>
                    <a:pt x="87067" y="55688"/>
                  </a:cubicBezTo>
                  <a:close/>
                </a:path>
              </a:pathLst>
            </a:custGeom>
            <a:solidFill>
              <a:srgbClr val="E10600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60CE7711-4011-AFF5-1BB3-3DDAC400AAEE}"/>
              </a:ext>
            </a:extLst>
          </p:cNvPr>
          <p:cNvSpPr txBox="1">
            <a:spLocks/>
          </p:cNvSpPr>
          <p:nvPr/>
        </p:nvSpPr>
        <p:spPr>
          <a:xfrm>
            <a:off x="9189244" y="6211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41011E-9087-43FA-AAA4-1D19E7DE6AC9}" type="slidenum">
              <a:rPr lang="en-ID" sz="1800" b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pPr/>
              <a:t>5</a:t>
            </a:fld>
            <a:endParaRPr lang="en-ID" sz="18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pic>
        <p:nvPicPr>
          <p:cNvPr id="13" name="Marcador de Posição da Imagem 12">
            <a:extLst>
              <a:ext uri="{FF2B5EF4-FFF2-40B4-BE49-F238E27FC236}">
                <a16:creationId xmlns:a16="http://schemas.microsoft.com/office/drawing/2014/main" id="{FFBD3711-6BC9-A802-BD52-6E873F089F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333" r="33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793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12" descr="Uma imagem com ar livre, relva, céu, transporte&#10;&#10;Os conteúdos gerados por IA podem estar incorretos.">
            <a:extLst>
              <a:ext uri="{FF2B5EF4-FFF2-40B4-BE49-F238E27FC236}">
                <a16:creationId xmlns:a16="http://schemas.microsoft.com/office/drawing/2014/main" id="{C60F6DD9-C750-D71D-D7AD-3D1AE01FFA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45" b="4545"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16CA3D1-D72E-D39C-2F94-454276E7A1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Marcador de Posição da Imagem 10" descr="Uma imagem com captura de ecrã, Software de multimédia, Software gráfico, texto&#10;&#10;Os conteúdos gerados por IA podem estar incorretos.">
            <a:extLst>
              <a:ext uri="{FF2B5EF4-FFF2-40B4-BE49-F238E27FC236}">
                <a16:creationId xmlns:a16="http://schemas.microsoft.com/office/drawing/2014/main" id="{45B16685-A7F7-7ADF-1549-F30ADAA3DD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4" r="7004"/>
          <a:stretch>
            <a:fillRect/>
          </a:stretch>
        </p:blipFill>
        <p:spPr/>
      </p:pic>
      <p:sp>
        <p:nvSpPr>
          <p:cNvPr id="14" name="Rectangle 28">
            <a:extLst>
              <a:ext uri="{FF2B5EF4-FFF2-40B4-BE49-F238E27FC236}">
                <a16:creationId xmlns:a16="http://schemas.microsoft.com/office/drawing/2014/main" id="{EFD1CB30-2834-E289-A1A7-D1FF31FB371D}"/>
              </a:ext>
            </a:extLst>
          </p:cNvPr>
          <p:cNvSpPr/>
          <p:nvPr/>
        </p:nvSpPr>
        <p:spPr>
          <a:xfrm>
            <a:off x="1783348" y="2103674"/>
            <a:ext cx="8625304" cy="4789905"/>
          </a:xfrm>
          <a:prstGeom prst="rect">
            <a:avLst/>
          </a:prstGeom>
          <a:solidFill>
            <a:schemeClr val="accent5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73F9C-BD18-D483-0836-B965EB2F8519}"/>
              </a:ext>
            </a:extLst>
          </p:cNvPr>
          <p:cNvSpPr txBox="1"/>
          <p:nvPr/>
        </p:nvSpPr>
        <p:spPr>
          <a:xfrm>
            <a:off x="371475" y="1656607"/>
            <a:ext cx="1144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</a:rPr>
              <a:t>RSOLIVEIRA.PT</a:t>
            </a:r>
            <a:r>
              <a:rPr lang="en-US" sz="8000" b="1" dirty="0">
                <a:solidFill>
                  <a:srgbClr val="E10600"/>
                </a:solidFill>
              </a:rPr>
              <a:t>/PC-TF</a:t>
            </a:r>
            <a:endParaRPr lang="en-ID" sz="8000" b="1" dirty="0">
              <a:solidFill>
                <a:srgbClr val="E106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61501C-366D-914F-C268-C249AD726F19}"/>
              </a:ext>
            </a:extLst>
          </p:cNvPr>
          <p:cNvGrpSpPr/>
          <p:nvPr/>
        </p:nvGrpSpPr>
        <p:grpSpPr>
          <a:xfrm>
            <a:off x="5169694" y="1197080"/>
            <a:ext cx="1852612" cy="317381"/>
            <a:chOff x="695325" y="1385815"/>
            <a:chExt cx="1852612" cy="317381"/>
          </a:xfrm>
          <a:solidFill>
            <a:srgbClr val="E10600"/>
          </a:solidFill>
        </p:grpSpPr>
        <p:sp>
          <p:nvSpPr>
            <p:cNvPr id="7" name="Rectangle: Single Corner Rounded 6">
              <a:extLst>
                <a:ext uri="{FF2B5EF4-FFF2-40B4-BE49-F238E27FC236}">
                  <a16:creationId xmlns:a16="http://schemas.microsoft.com/office/drawing/2014/main" id="{6EA194D2-B918-01A9-0790-919838D5F37D}"/>
                </a:ext>
              </a:extLst>
            </p:cNvPr>
            <p:cNvSpPr/>
            <p:nvPr/>
          </p:nvSpPr>
          <p:spPr>
            <a:xfrm>
              <a:off x="695325" y="1385815"/>
              <a:ext cx="1852612" cy="317381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9EDF2-DC71-712E-2737-A5DE45AD5489}"/>
                </a:ext>
              </a:extLst>
            </p:cNvPr>
            <p:cNvSpPr txBox="1"/>
            <p:nvPr/>
          </p:nvSpPr>
          <p:spPr>
            <a:xfrm>
              <a:off x="897715" y="1421395"/>
              <a:ext cx="1447832" cy="24622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PT" sz="1000" b="1" dirty="0" err="1">
                  <a:solidFill>
                    <a:schemeClr val="bg1"/>
                  </a:solidFill>
                </a:rPr>
                <a:t>Pitstop</a:t>
              </a:r>
              <a:r>
                <a:rPr lang="pt-PT" sz="1000" b="1" dirty="0">
                  <a:solidFill>
                    <a:schemeClr val="bg1"/>
                  </a:solidFill>
                </a:rPr>
                <a:t> F1 - Minijogo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EBC9FD-DFE0-F8A2-2B09-CB07E426A387}"/>
              </a:ext>
            </a:extLst>
          </p:cNvPr>
          <p:cNvSpPr/>
          <p:nvPr/>
        </p:nvSpPr>
        <p:spPr>
          <a:xfrm>
            <a:off x="733298" y="4925112"/>
            <a:ext cx="511175" cy="5111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Graphic 21">
            <a:extLst>
              <a:ext uri="{FF2B5EF4-FFF2-40B4-BE49-F238E27FC236}">
                <a16:creationId xmlns:a16="http://schemas.microsoft.com/office/drawing/2014/main" id="{A19CD1AF-1CBA-EC88-472D-916345995644}"/>
              </a:ext>
            </a:extLst>
          </p:cNvPr>
          <p:cNvSpPr/>
          <p:nvPr/>
        </p:nvSpPr>
        <p:spPr>
          <a:xfrm>
            <a:off x="873779" y="5084668"/>
            <a:ext cx="230277" cy="191981"/>
          </a:xfrm>
          <a:custGeom>
            <a:avLst/>
            <a:gdLst>
              <a:gd name="connsiteX0" fmla="*/ 103054 w 230277"/>
              <a:gd name="connsiteY0" fmla="*/ 108303 h 191981"/>
              <a:gd name="connsiteX1" fmla="*/ 104800 w 230277"/>
              <a:gd name="connsiteY1" fmla="*/ 112736 h 191981"/>
              <a:gd name="connsiteX2" fmla="*/ 76062 w 230277"/>
              <a:gd name="connsiteY2" fmla="*/ 185890 h 191981"/>
              <a:gd name="connsiteX3" fmla="*/ 63627 w 230277"/>
              <a:gd name="connsiteY3" fmla="*/ 191312 h 191981"/>
              <a:gd name="connsiteX4" fmla="*/ 58206 w 230277"/>
              <a:gd name="connsiteY4" fmla="*/ 178876 h 191981"/>
              <a:gd name="connsiteX5" fmla="*/ 79545 w 230277"/>
              <a:gd name="connsiteY5" fmla="*/ 124548 h 191981"/>
              <a:gd name="connsiteX6" fmla="*/ 103063 w 230277"/>
              <a:gd name="connsiteY6" fmla="*/ 108303 h 191981"/>
              <a:gd name="connsiteX7" fmla="*/ 227245 w 230277"/>
              <a:gd name="connsiteY7" fmla="*/ 37749 h 191981"/>
              <a:gd name="connsiteX8" fmla="*/ 212843 w 230277"/>
              <a:gd name="connsiteY8" fmla="*/ 28902 h 191981"/>
              <a:gd name="connsiteX9" fmla="*/ 199016 w 230277"/>
              <a:gd name="connsiteY9" fmla="*/ 26609 h 191981"/>
              <a:gd name="connsiteX10" fmla="*/ 164655 w 230277"/>
              <a:gd name="connsiteY10" fmla="*/ 2851 h 191981"/>
              <a:gd name="connsiteX11" fmla="*/ 143997 w 230277"/>
              <a:gd name="connsiteY11" fmla="*/ 126 h 191981"/>
              <a:gd name="connsiteX12" fmla="*/ 125958 w 230277"/>
              <a:gd name="connsiteY12" fmla="*/ 9203 h 191981"/>
              <a:gd name="connsiteX13" fmla="*/ 126054 w 230277"/>
              <a:gd name="connsiteY13" fmla="*/ 9424 h 191981"/>
              <a:gd name="connsiteX14" fmla="*/ 135716 w 230277"/>
              <a:gd name="connsiteY14" fmla="*/ 34007 h 191981"/>
              <a:gd name="connsiteX15" fmla="*/ 140245 w 230277"/>
              <a:gd name="connsiteY15" fmla="*/ 22483 h 191981"/>
              <a:gd name="connsiteX16" fmla="*/ 144716 w 230277"/>
              <a:gd name="connsiteY16" fmla="*/ 19298 h 191981"/>
              <a:gd name="connsiteX17" fmla="*/ 158083 w 230277"/>
              <a:gd name="connsiteY17" fmla="*/ 20871 h 191981"/>
              <a:gd name="connsiteX18" fmla="*/ 192827 w 230277"/>
              <a:gd name="connsiteY18" fmla="*/ 44763 h 191981"/>
              <a:gd name="connsiteX19" fmla="*/ 211279 w 230277"/>
              <a:gd name="connsiteY19" fmla="*/ 47565 h 191981"/>
              <a:gd name="connsiteX20" fmla="*/ 191839 w 230277"/>
              <a:gd name="connsiteY20" fmla="*/ 91588 h 191981"/>
              <a:gd name="connsiteX21" fmla="*/ 175172 w 230277"/>
              <a:gd name="connsiteY21" fmla="*/ 94073 h 191981"/>
              <a:gd name="connsiteX22" fmla="*/ 153736 w 230277"/>
              <a:gd name="connsiteY22" fmla="*/ 79853 h 191981"/>
              <a:gd name="connsiteX23" fmla="*/ 165941 w 230277"/>
              <a:gd name="connsiteY23" fmla="*/ 110913 h 191981"/>
              <a:gd name="connsiteX24" fmla="*/ 182560 w 230277"/>
              <a:gd name="connsiteY24" fmla="*/ 115154 h 191981"/>
              <a:gd name="connsiteX25" fmla="*/ 209408 w 230277"/>
              <a:gd name="connsiteY25" fmla="*/ 99341 h 191981"/>
              <a:gd name="connsiteX26" fmla="*/ 229078 w 230277"/>
              <a:gd name="connsiteY26" fmla="*/ 54752 h 191981"/>
              <a:gd name="connsiteX27" fmla="*/ 227274 w 230277"/>
              <a:gd name="connsiteY27" fmla="*/ 37759 h 191981"/>
              <a:gd name="connsiteX28" fmla="*/ 172005 w 230277"/>
              <a:gd name="connsiteY28" fmla="*/ 178876 h 191981"/>
              <a:gd name="connsiteX29" fmla="*/ 166584 w 230277"/>
              <a:gd name="connsiteY29" fmla="*/ 191312 h 191981"/>
              <a:gd name="connsiteX30" fmla="*/ 154149 w 230277"/>
              <a:gd name="connsiteY30" fmla="*/ 185890 h 191981"/>
              <a:gd name="connsiteX31" fmla="*/ 116123 w 230277"/>
              <a:gd name="connsiteY31" fmla="*/ 89093 h 191981"/>
              <a:gd name="connsiteX32" fmla="*/ 97066 w 230277"/>
              <a:gd name="connsiteY32" fmla="*/ 89995 h 191981"/>
              <a:gd name="connsiteX33" fmla="*/ 81810 w 230277"/>
              <a:gd name="connsiteY33" fmla="*/ 99715 h 191981"/>
              <a:gd name="connsiteX34" fmla="*/ 47660 w 230277"/>
              <a:gd name="connsiteY34" fmla="*/ 115154 h 191981"/>
              <a:gd name="connsiteX35" fmla="*/ 20813 w 230277"/>
              <a:gd name="connsiteY35" fmla="*/ 99341 h 191981"/>
              <a:gd name="connsiteX36" fmla="*/ 1373 w 230277"/>
              <a:gd name="connsiteY36" fmla="*/ 55318 h 191981"/>
              <a:gd name="connsiteX37" fmla="*/ 2956 w 230277"/>
              <a:gd name="connsiteY37" fmla="*/ 37749 h 191981"/>
              <a:gd name="connsiteX38" fmla="*/ 17349 w 230277"/>
              <a:gd name="connsiteY38" fmla="*/ 28902 h 191981"/>
              <a:gd name="connsiteX39" fmla="*/ 45569 w 230277"/>
              <a:gd name="connsiteY39" fmla="*/ 16390 h 191981"/>
              <a:gd name="connsiteX40" fmla="*/ 86195 w 230277"/>
              <a:gd name="connsiteY40" fmla="*/ 126 h 191981"/>
              <a:gd name="connsiteX41" fmla="*/ 107995 w 230277"/>
              <a:gd name="connsiteY41" fmla="*/ 15958 h 191981"/>
              <a:gd name="connsiteX42" fmla="*/ 171996 w 230277"/>
              <a:gd name="connsiteY42" fmla="*/ 178876 h 191981"/>
              <a:gd name="connsiteX43" fmla="*/ 108331 w 230277"/>
              <a:gd name="connsiteY43" fmla="*/ 69279 h 191981"/>
              <a:gd name="connsiteX44" fmla="*/ 90052 w 230277"/>
              <a:gd name="connsiteY44" fmla="*/ 22733 h 191981"/>
              <a:gd name="connsiteX45" fmla="*/ 83355 w 230277"/>
              <a:gd name="connsiteY45" fmla="*/ 19269 h 191981"/>
              <a:gd name="connsiteX46" fmla="*/ 58081 w 230277"/>
              <a:gd name="connsiteY46" fmla="*/ 30946 h 191981"/>
              <a:gd name="connsiteX47" fmla="*/ 19115 w 230277"/>
              <a:gd name="connsiteY47" fmla="*/ 48016 h 191981"/>
              <a:gd name="connsiteX48" fmla="*/ 38372 w 230277"/>
              <a:gd name="connsiteY48" fmla="*/ 91598 h 191981"/>
              <a:gd name="connsiteX49" fmla="*/ 45818 w 230277"/>
              <a:gd name="connsiteY49" fmla="*/ 96060 h 191981"/>
              <a:gd name="connsiteX50" fmla="*/ 70296 w 230277"/>
              <a:gd name="connsiteY50" fmla="*/ 84363 h 191981"/>
              <a:gd name="connsiteX51" fmla="*/ 90484 w 230277"/>
              <a:gd name="connsiteY51" fmla="*/ 71975 h 191981"/>
              <a:gd name="connsiteX52" fmla="*/ 108331 w 230277"/>
              <a:gd name="connsiteY52" fmla="*/ 69289 h 19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30277" h="191981">
                <a:moveTo>
                  <a:pt x="103054" y="108303"/>
                </a:moveTo>
                <a:lnTo>
                  <a:pt x="104800" y="112736"/>
                </a:lnTo>
                <a:lnTo>
                  <a:pt x="76062" y="185890"/>
                </a:lnTo>
                <a:cubicBezTo>
                  <a:pt x="74134" y="190870"/>
                  <a:pt x="68425" y="193240"/>
                  <a:pt x="63627" y="191312"/>
                </a:cubicBezTo>
                <a:cubicBezTo>
                  <a:pt x="58685" y="189373"/>
                  <a:pt x="56258" y="183808"/>
                  <a:pt x="58206" y="178876"/>
                </a:cubicBezTo>
                <a:lnTo>
                  <a:pt x="79545" y="124548"/>
                </a:lnTo>
                <a:cubicBezTo>
                  <a:pt x="87730" y="119837"/>
                  <a:pt x="95560" y="112794"/>
                  <a:pt x="103063" y="108303"/>
                </a:cubicBezTo>
                <a:close/>
                <a:moveTo>
                  <a:pt x="227245" y="37749"/>
                </a:moveTo>
                <a:cubicBezTo>
                  <a:pt x="224050" y="32683"/>
                  <a:pt x="218801" y="29459"/>
                  <a:pt x="212843" y="28902"/>
                </a:cubicBezTo>
                <a:cubicBezTo>
                  <a:pt x="208333" y="28490"/>
                  <a:pt x="201319" y="27386"/>
                  <a:pt x="199016" y="26609"/>
                </a:cubicBezTo>
                <a:cubicBezTo>
                  <a:pt x="188039" y="21955"/>
                  <a:pt x="176861" y="6833"/>
                  <a:pt x="164655" y="2851"/>
                </a:cubicBezTo>
                <a:cubicBezTo>
                  <a:pt x="158908" y="750"/>
                  <a:pt x="152009" y="-142"/>
                  <a:pt x="143997" y="126"/>
                </a:cubicBezTo>
                <a:cubicBezTo>
                  <a:pt x="136733" y="405"/>
                  <a:pt x="130218" y="3849"/>
                  <a:pt x="125958" y="9203"/>
                </a:cubicBezTo>
                <a:cubicBezTo>
                  <a:pt x="125986" y="9280"/>
                  <a:pt x="126034" y="9347"/>
                  <a:pt x="126054" y="9424"/>
                </a:cubicBezTo>
                <a:lnTo>
                  <a:pt x="135716" y="34007"/>
                </a:lnTo>
                <a:lnTo>
                  <a:pt x="140245" y="22483"/>
                </a:lnTo>
                <a:cubicBezTo>
                  <a:pt x="140917" y="20631"/>
                  <a:pt x="142673" y="19374"/>
                  <a:pt x="144716" y="19298"/>
                </a:cubicBezTo>
                <a:cubicBezTo>
                  <a:pt x="150032" y="19077"/>
                  <a:pt x="154705" y="19633"/>
                  <a:pt x="158083" y="20871"/>
                </a:cubicBezTo>
                <a:cubicBezTo>
                  <a:pt x="169194" y="25832"/>
                  <a:pt x="180334" y="40964"/>
                  <a:pt x="192827" y="44763"/>
                </a:cubicBezTo>
                <a:cubicBezTo>
                  <a:pt x="197941" y="46510"/>
                  <a:pt x="207815" y="47690"/>
                  <a:pt x="211279" y="47565"/>
                </a:cubicBezTo>
                <a:lnTo>
                  <a:pt x="191839" y="91588"/>
                </a:lnTo>
                <a:cubicBezTo>
                  <a:pt x="189008" y="98420"/>
                  <a:pt x="180171" y="95714"/>
                  <a:pt x="175172" y="94073"/>
                </a:cubicBezTo>
                <a:cubicBezTo>
                  <a:pt x="168791" y="91713"/>
                  <a:pt x="160395" y="84440"/>
                  <a:pt x="153736" y="79853"/>
                </a:cubicBezTo>
                <a:lnTo>
                  <a:pt x="165941" y="110913"/>
                </a:lnTo>
                <a:cubicBezTo>
                  <a:pt x="171075" y="113408"/>
                  <a:pt x="176429" y="114492"/>
                  <a:pt x="182560" y="115154"/>
                </a:cubicBezTo>
                <a:cubicBezTo>
                  <a:pt x="193815" y="116162"/>
                  <a:pt x="204735" y="109906"/>
                  <a:pt x="209408" y="99341"/>
                </a:cubicBezTo>
                <a:lnTo>
                  <a:pt x="229078" y="54752"/>
                </a:lnTo>
                <a:cubicBezTo>
                  <a:pt x="231170" y="49072"/>
                  <a:pt x="230498" y="42873"/>
                  <a:pt x="227274" y="37759"/>
                </a:cubicBezTo>
                <a:close/>
                <a:moveTo>
                  <a:pt x="172005" y="178876"/>
                </a:moveTo>
                <a:cubicBezTo>
                  <a:pt x="173944" y="183808"/>
                  <a:pt x="171516" y="189383"/>
                  <a:pt x="166584" y="191312"/>
                </a:cubicBezTo>
                <a:cubicBezTo>
                  <a:pt x="161786" y="193240"/>
                  <a:pt x="156077" y="190870"/>
                  <a:pt x="154149" y="185890"/>
                </a:cubicBezTo>
                <a:lnTo>
                  <a:pt x="116123" y="89093"/>
                </a:lnTo>
                <a:cubicBezTo>
                  <a:pt x="111258" y="88383"/>
                  <a:pt x="102929" y="87846"/>
                  <a:pt x="97066" y="89995"/>
                </a:cubicBezTo>
                <a:cubicBezTo>
                  <a:pt x="92614" y="91617"/>
                  <a:pt x="87126" y="95733"/>
                  <a:pt x="81810" y="99715"/>
                </a:cubicBezTo>
                <a:cubicBezTo>
                  <a:pt x="71342" y="107929"/>
                  <a:pt x="61123" y="114243"/>
                  <a:pt x="47660" y="115154"/>
                </a:cubicBezTo>
                <a:cubicBezTo>
                  <a:pt x="36261" y="116258"/>
                  <a:pt x="25486" y="109896"/>
                  <a:pt x="20813" y="99341"/>
                </a:cubicBezTo>
                <a:lnTo>
                  <a:pt x="1373" y="55318"/>
                </a:lnTo>
                <a:cubicBezTo>
                  <a:pt x="-939" y="49062"/>
                  <a:pt x="-277" y="42873"/>
                  <a:pt x="2956" y="37749"/>
                </a:cubicBezTo>
                <a:cubicBezTo>
                  <a:pt x="6151" y="32683"/>
                  <a:pt x="11400" y="29459"/>
                  <a:pt x="17349" y="28902"/>
                </a:cubicBezTo>
                <a:cubicBezTo>
                  <a:pt x="30370" y="28048"/>
                  <a:pt x="35801" y="25496"/>
                  <a:pt x="45569" y="16390"/>
                </a:cubicBezTo>
                <a:cubicBezTo>
                  <a:pt x="57409" y="5327"/>
                  <a:pt x="69058" y="-987"/>
                  <a:pt x="86195" y="126"/>
                </a:cubicBezTo>
                <a:cubicBezTo>
                  <a:pt x="96097" y="510"/>
                  <a:pt x="104656" y="6718"/>
                  <a:pt x="107995" y="15958"/>
                </a:cubicBezTo>
                <a:lnTo>
                  <a:pt x="171996" y="178876"/>
                </a:lnTo>
                <a:close/>
                <a:moveTo>
                  <a:pt x="108331" y="69279"/>
                </a:moveTo>
                <a:lnTo>
                  <a:pt x="90052" y="22733"/>
                </a:lnTo>
                <a:cubicBezTo>
                  <a:pt x="89035" y="19691"/>
                  <a:pt x="86099" y="19067"/>
                  <a:pt x="83355" y="19269"/>
                </a:cubicBezTo>
                <a:cubicBezTo>
                  <a:pt x="71879" y="18971"/>
                  <a:pt x="67033" y="23145"/>
                  <a:pt x="58081" y="30946"/>
                </a:cubicBezTo>
                <a:cubicBezTo>
                  <a:pt x="48207" y="41386"/>
                  <a:pt x="32385" y="47939"/>
                  <a:pt x="19115" y="48016"/>
                </a:cubicBezTo>
                <a:lnTo>
                  <a:pt x="38372" y="91598"/>
                </a:lnTo>
                <a:cubicBezTo>
                  <a:pt x="39687" y="94582"/>
                  <a:pt x="42709" y="96386"/>
                  <a:pt x="45818" y="96060"/>
                </a:cubicBezTo>
                <a:cubicBezTo>
                  <a:pt x="55893" y="95321"/>
                  <a:pt x="61564" y="90926"/>
                  <a:pt x="70296" y="84363"/>
                </a:cubicBezTo>
                <a:cubicBezTo>
                  <a:pt x="76724" y="79556"/>
                  <a:pt x="83355" y="74576"/>
                  <a:pt x="90484" y="71975"/>
                </a:cubicBezTo>
                <a:cubicBezTo>
                  <a:pt x="96337" y="69836"/>
                  <a:pt x="102718" y="69174"/>
                  <a:pt x="108331" y="69289"/>
                </a:cubicBezTo>
                <a:close/>
              </a:path>
            </a:pathLst>
          </a:custGeom>
          <a:solidFill>
            <a:srgbClr val="E106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D884B-58F5-6E09-E9C1-98C611BDE00B}"/>
              </a:ext>
            </a:extLst>
          </p:cNvPr>
          <p:cNvSpPr txBox="1"/>
          <p:nvPr/>
        </p:nvSpPr>
        <p:spPr>
          <a:xfrm>
            <a:off x="9836014" y="5555327"/>
            <a:ext cx="1688284" cy="50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pt-PT" sz="1100" noProof="0">
                <a:solidFill>
                  <a:schemeClr val="bg2"/>
                </a:solidFill>
              </a:rPr>
              <a:t>Tenta o melhor tempo.</a:t>
            </a:r>
            <a:br>
              <a:rPr lang="pt-PT" sz="1100" noProof="0">
                <a:solidFill>
                  <a:schemeClr val="bg2"/>
                </a:solidFill>
              </a:rPr>
            </a:br>
            <a:r>
              <a:rPr lang="pt-PT" sz="1100" noProof="0" dirty="0">
                <a:solidFill>
                  <a:schemeClr val="bg2"/>
                </a:solidFill>
              </a:rPr>
              <a:t>Boa sorte!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24CC8-2180-0C4C-830D-4B58654E9562}"/>
              </a:ext>
            </a:extLst>
          </p:cNvPr>
          <p:cNvSpPr txBox="1"/>
          <p:nvPr/>
        </p:nvSpPr>
        <p:spPr>
          <a:xfrm>
            <a:off x="648652" y="5555327"/>
            <a:ext cx="965329" cy="727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1100" noProof="0">
                <a:solidFill>
                  <a:schemeClr val="bg2"/>
                </a:solidFill>
              </a:rPr>
              <a:t>V0.1</a:t>
            </a:r>
            <a:br>
              <a:rPr lang="pt-PT" sz="1100" noProof="0">
                <a:solidFill>
                  <a:schemeClr val="bg2"/>
                </a:solidFill>
              </a:rPr>
            </a:br>
            <a:r>
              <a:rPr lang="pt-PT" sz="1100" noProof="0">
                <a:solidFill>
                  <a:schemeClr val="bg2"/>
                </a:solidFill>
              </a:rPr>
              <a:t>Preferência</a:t>
            </a:r>
            <a:br>
              <a:rPr lang="pt-PT" sz="1100" noProof="0">
                <a:solidFill>
                  <a:schemeClr val="bg2"/>
                </a:solidFill>
              </a:rPr>
            </a:br>
            <a:r>
              <a:rPr lang="pt-PT" sz="1100" noProof="0">
                <a:solidFill>
                  <a:schemeClr val="bg2"/>
                </a:solidFill>
              </a:rPr>
              <a:t>Desktop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115DB86-C8E6-18D7-7069-0FCE347BB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535" y="4149804"/>
            <a:ext cx="512093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7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2DC39-F6E9-3A81-1239-FE3FCD3BB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a Imagem 8">
            <a:extLst>
              <a:ext uri="{FF2B5EF4-FFF2-40B4-BE49-F238E27FC236}">
                <a16:creationId xmlns:a16="http://schemas.microsoft.com/office/drawing/2014/main" id="{29DBC3CF-4F4A-74FF-2EAD-A0BD1703C5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45" b="4545"/>
          <a:stretch>
            <a:fillRect/>
          </a:stretch>
        </p:blipFill>
        <p:spPr/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0DD3CF9-C7B7-327B-9B4C-30F06C27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5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74AE07-8B9E-0F7C-50D4-D170D8D962AA}"/>
              </a:ext>
            </a:extLst>
          </p:cNvPr>
          <p:cNvGrpSpPr/>
          <p:nvPr/>
        </p:nvGrpSpPr>
        <p:grpSpPr>
          <a:xfrm>
            <a:off x="1306513" y="2371106"/>
            <a:ext cx="9578975" cy="2270004"/>
            <a:chOff x="1306513" y="2536448"/>
            <a:chExt cx="9578975" cy="22700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231C85-DEBB-82ED-4B5D-E802EADE67A3}"/>
                </a:ext>
              </a:extLst>
            </p:cNvPr>
            <p:cNvSpPr txBox="1"/>
            <p:nvPr/>
          </p:nvSpPr>
          <p:spPr>
            <a:xfrm>
              <a:off x="1306513" y="2536448"/>
              <a:ext cx="957897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b="1" dirty="0">
                  <a:solidFill>
                    <a:schemeClr val="bg1"/>
                  </a:solidFill>
                  <a:latin typeface="+mj-lt"/>
                </a:rPr>
                <a:t>OBRIGADO</a:t>
              </a:r>
              <a:endParaRPr lang="en-ID" sz="115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26D434-B7E0-4CED-0A06-E4B70E578B57}"/>
                </a:ext>
              </a:extLst>
            </p:cNvPr>
            <p:cNvSpPr txBox="1"/>
            <p:nvPr/>
          </p:nvSpPr>
          <p:spPr>
            <a:xfrm>
              <a:off x="2468881" y="4466102"/>
              <a:ext cx="7254238" cy="34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PT" sz="1400" noProof="0">
                  <a:solidFill>
                    <a:schemeClr val="bg1">
                      <a:lumMod val="75000"/>
                    </a:schemeClr>
                  </a:solidFill>
                </a:rPr>
                <a:t>16778_Programação Criativa | Ricardo Oliveira | 57218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0AA0F1D-6BF0-F006-B5A9-148F54D452F9}"/>
              </a:ext>
            </a:extLst>
          </p:cNvPr>
          <p:cNvSpPr txBox="1"/>
          <p:nvPr/>
        </p:nvSpPr>
        <p:spPr>
          <a:xfrm>
            <a:off x="597852" y="6210993"/>
            <a:ext cx="1736373" cy="278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050" dirty="0">
                <a:solidFill>
                  <a:srgbClr val="E10600"/>
                </a:solidFill>
              </a:rPr>
              <a:t>rsoliveira.pt@gmail.com</a:t>
            </a:r>
            <a:endParaRPr lang="en-ID" sz="1050" dirty="0">
              <a:solidFill>
                <a:srgbClr val="E106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173BFD-DF78-4D63-F7EB-CD9D102A953E}"/>
              </a:ext>
            </a:extLst>
          </p:cNvPr>
          <p:cNvSpPr txBox="1"/>
          <p:nvPr/>
        </p:nvSpPr>
        <p:spPr>
          <a:xfrm>
            <a:off x="10300204" y="6210993"/>
            <a:ext cx="1293944" cy="278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fr-FR" sz="1050" dirty="0">
                <a:solidFill>
                  <a:srgbClr val="E10600"/>
                </a:solidFill>
              </a:rPr>
              <a:t>www.rsoliveira.pt</a:t>
            </a:r>
            <a:endParaRPr lang="en-ID" sz="1050" dirty="0">
              <a:solidFill>
                <a:srgbClr val="E10600"/>
              </a:solidFill>
            </a:endParaRP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51169DBC-B245-ACF8-B7D4-2396CDB0E9B2}"/>
              </a:ext>
            </a:extLst>
          </p:cNvPr>
          <p:cNvSpPr txBox="1"/>
          <p:nvPr/>
        </p:nvSpPr>
        <p:spPr>
          <a:xfrm>
            <a:off x="5324022" y="1401784"/>
            <a:ext cx="2251189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sz="2400" b="1" dirty="0">
                <a:solidFill>
                  <a:srgbClr val="E10600"/>
                </a:solidFill>
                <a:latin typeface="+mj-lt"/>
              </a:rPr>
              <a:t>RSO</a:t>
            </a:r>
            <a:r>
              <a:rPr lang="fr-FR" sz="2400" b="1" dirty="0">
                <a:solidFill>
                  <a:schemeClr val="bg1"/>
                </a:solidFill>
                <a:latin typeface="+mj-lt"/>
              </a:rPr>
              <a:t>LIVEIRA</a:t>
            </a:r>
            <a:endParaRPr lang="en-ID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6AB279A-4AAA-20D9-4221-324813D55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3741" y="1529717"/>
            <a:ext cx="340281" cy="3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8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Mercedes Petrona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34B49"/>
      </a:accent1>
      <a:accent2>
        <a:srgbClr val="008D87"/>
      </a:accent2>
      <a:accent3>
        <a:srgbClr val="00A39E"/>
      </a:accent3>
      <a:accent4>
        <a:srgbClr val="04F5D1"/>
      </a:accent4>
      <a:accent5>
        <a:srgbClr val="242424"/>
      </a:accent5>
      <a:accent6>
        <a:srgbClr val="F2F2F2"/>
      </a:accent6>
      <a:hlink>
        <a:srgbClr val="467886"/>
      </a:hlink>
      <a:folHlink>
        <a:srgbClr val="96607D"/>
      </a:folHlink>
    </a:clrScheme>
    <a:fontScheme name="Custom 12">
      <a:majorFont>
        <a:latin typeface="Space Grotesk Bold"/>
        <a:ea typeface=""/>
        <a:cs typeface=""/>
      </a:majorFont>
      <a:minorFont>
        <a:latin typeface="Plus Jakart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558</Words>
  <Application>Microsoft Office PowerPoint</Application>
  <PresentationFormat>Ecrã Panorâmico</PresentationFormat>
  <Paragraphs>69</Paragraphs>
  <Slides>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2" baseType="lpstr">
      <vt:lpstr>Arial</vt:lpstr>
      <vt:lpstr>Aptos</vt:lpstr>
      <vt:lpstr>Space Grotesk Bold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Slidesignus18 18 WND</dc:creator>
  <cp:lastModifiedBy>Alexandre Oliveira (1141571)</cp:lastModifiedBy>
  <cp:revision>55</cp:revision>
  <dcterms:created xsi:type="dcterms:W3CDTF">2025-08-01T01:45:26Z</dcterms:created>
  <dcterms:modified xsi:type="dcterms:W3CDTF">2025-12-01T16:34:34Z</dcterms:modified>
</cp:coreProperties>
</file>